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33" r:id="rId1"/>
  </p:sldMasterIdLst>
  <p:notesMasterIdLst>
    <p:notesMasterId r:id="rId31"/>
  </p:notesMasterIdLst>
  <p:handoutMasterIdLst>
    <p:handoutMasterId r:id="rId32"/>
  </p:handoutMasterIdLst>
  <p:sldIdLst>
    <p:sldId id="403" r:id="rId2"/>
    <p:sldId id="404" r:id="rId3"/>
    <p:sldId id="405" r:id="rId4"/>
    <p:sldId id="333" r:id="rId5"/>
    <p:sldId id="334" r:id="rId6"/>
    <p:sldId id="439" r:id="rId7"/>
    <p:sldId id="438" r:id="rId8"/>
    <p:sldId id="456" r:id="rId9"/>
    <p:sldId id="335" r:id="rId10"/>
    <p:sldId id="430" r:id="rId11"/>
    <p:sldId id="431" r:id="rId12"/>
    <p:sldId id="464" r:id="rId13"/>
    <p:sldId id="342" r:id="rId14"/>
    <p:sldId id="343" r:id="rId15"/>
    <p:sldId id="391" r:id="rId16"/>
    <p:sldId id="392" r:id="rId17"/>
    <p:sldId id="393" r:id="rId18"/>
    <p:sldId id="394" r:id="rId19"/>
    <p:sldId id="345" r:id="rId20"/>
    <p:sldId id="352" r:id="rId21"/>
    <p:sldId id="457" r:id="rId22"/>
    <p:sldId id="462" r:id="rId23"/>
    <p:sldId id="458" r:id="rId24"/>
    <p:sldId id="459" r:id="rId25"/>
    <p:sldId id="461" r:id="rId26"/>
    <p:sldId id="460" r:id="rId27"/>
    <p:sldId id="463" r:id="rId28"/>
    <p:sldId id="440" r:id="rId29"/>
    <p:sldId id="400" r:id="rId30"/>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pitchFamily="1" charset="0"/>
        <a:ea typeface="Geneva" pitchFamily="1" charset="0"/>
        <a:cs typeface="Geneva" pitchFamily="1" charset="0"/>
      </a:defRPr>
    </a:lvl1pPr>
    <a:lvl2pPr marL="457200" algn="l" rtl="0" eaLnBrk="0" fontAlgn="base" hangingPunct="0">
      <a:spcBef>
        <a:spcPct val="0"/>
      </a:spcBef>
      <a:spcAft>
        <a:spcPct val="0"/>
      </a:spcAft>
      <a:defRPr sz="2400" kern="1200">
        <a:solidFill>
          <a:schemeClr val="tx1"/>
        </a:solidFill>
        <a:latin typeface="Arial" pitchFamily="1" charset="0"/>
        <a:ea typeface="Geneva" pitchFamily="1" charset="0"/>
        <a:cs typeface="Geneva" pitchFamily="1" charset="0"/>
      </a:defRPr>
    </a:lvl2pPr>
    <a:lvl3pPr marL="914400" algn="l" rtl="0" eaLnBrk="0" fontAlgn="base" hangingPunct="0">
      <a:spcBef>
        <a:spcPct val="0"/>
      </a:spcBef>
      <a:spcAft>
        <a:spcPct val="0"/>
      </a:spcAft>
      <a:defRPr sz="2400" kern="1200">
        <a:solidFill>
          <a:schemeClr val="tx1"/>
        </a:solidFill>
        <a:latin typeface="Arial" pitchFamily="1" charset="0"/>
        <a:ea typeface="Geneva" pitchFamily="1" charset="0"/>
        <a:cs typeface="Geneva" pitchFamily="1" charset="0"/>
      </a:defRPr>
    </a:lvl3pPr>
    <a:lvl4pPr marL="1371600" algn="l" rtl="0" eaLnBrk="0" fontAlgn="base" hangingPunct="0">
      <a:spcBef>
        <a:spcPct val="0"/>
      </a:spcBef>
      <a:spcAft>
        <a:spcPct val="0"/>
      </a:spcAft>
      <a:defRPr sz="2400" kern="1200">
        <a:solidFill>
          <a:schemeClr val="tx1"/>
        </a:solidFill>
        <a:latin typeface="Arial" pitchFamily="1" charset="0"/>
        <a:ea typeface="Geneva" pitchFamily="1" charset="0"/>
        <a:cs typeface="Geneva" pitchFamily="1" charset="0"/>
      </a:defRPr>
    </a:lvl4pPr>
    <a:lvl5pPr marL="1828800" algn="l" rtl="0" eaLnBrk="0" fontAlgn="base" hangingPunct="0">
      <a:spcBef>
        <a:spcPct val="0"/>
      </a:spcBef>
      <a:spcAft>
        <a:spcPct val="0"/>
      </a:spcAft>
      <a:defRPr sz="2400" kern="1200">
        <a:solidFill>
          <a:schemeClr val="tx1"/>
        </a:solidFill>
        <a:latin typeface="Arial" pitchFamily="1" charset="0"/>
        <a:ea typeface="Geneva" pitchFamily="1" charset="0"/>
        <a:cs typeface="Geneva" pitchFamily="1" charset="0"/>
      </a:defRPr>
    </a:lvl5pPr>
    <a:lvl6pPr marL="2286000" algn="l" defTabSz="457200" rtl="0" eaLnBrk="1" latinLnBrk="0" hangingPunct="1">
      <a:defRPr sz="2400" kern="1200">
        <a:solidFill>
          <a:schemeClr val="tx1"/>
        </a:solidFill>
        <a:latin typeface="Arial" pitchFamily="1" charset="0"/>
        <a:ea typeface="Geneva" pitchFamily="1" charset="0"/>
        <a:cs typeface="Geneva" pitchFamily="1" charset="0"/>
      </a:defRPr>
    </a:lvl6pPr>
    <a:lvl7pPr marL="2743200" algn="l" defTabSz="457200" rtl="0" eaLnBrk="1" latinLnBrk="0" hangingPunct="1">
      <a:defRPr sz="2400" kern="1200">
        <a:solidFill>
          <a:schemeClr val="tx1"/>
        </a:solidFill>
        <a:latin typeface="Arial" pitchFamily="1" charset="0"/>
        <a:ea typeface="Geneva" pitchFamily="1" charset="0"/>
        <a:cs typeface="Geneva" pitchFamily="1" charset="0"/>
      </a:defRPr>
    </a:lvl7pPr>
    <a:lvl8pPr marL="3200400" algn="l" defTabSz="457200" rtl="0" eaLnBrk="1" latinLnBrk="0" hangingPunct="1">
      <a:defRPr sz="2400" kern="1200">
        <a:solidFill>
          <a:schemeClr val="tx1"/>
        </a:solidFill>
        <a:latin typeface="Arial" pitchFamily="1" charset="0"/>
        <a:ea typeface="Geneva" pitchFamily="1" charset="0"/>
        <a:cs typeface="Geneva" pitchFamily="1" charset="0"/>
      </a:defRPr>
    </a:lvl8pPr>
    <a:lvl9pPr marL="3657600" algn="l" defTabSz="457200" rtl="0" eaLnBrk="1" latinLnBrk="0" hangingPunct="1">
      <a:defRPr sz="2400" kern="1200">
        <a:solidFill>
          <a:schemeClr val="tx1"/>
        </a:solidFill>
        <a:latin typeface="Arial" pitchFamily="1" charset="0"/>
        <a:ea typeface="Geneva" pitchFamily="1" charset="0"/>
        <a:cs typeface="Geneva" pitchFamily="1"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3300"/>
    <a:srgbClr val="43C044"/>
    <a:srgbClr val="DE1F19"/>
    <a:srgbClr val="E19512"/>
    <a:srgbClr val="3B5FA7"/>
    <a:srgbClr val="D97A2E"/>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51"/>
    <p:restoredTop sz="72739" autoAdjust="0"/>
  </p:normalViewPr>
  <p:slideViewPr>
    <p:cSldViewPr snapToObjects="1">
      <p:cViewPr varScale="1">
        <p:scale>
          <a:sx n="93" d="100"/>
          <a:sy n="93" d="100"/>
        </p:scale>
        <p:origin x="242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 d="100"/>
          <a:sy n="10" d="100"/>
        </p:scale>
        <p:origin x="-920"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FAA48C-DF16-1A4C-AC95-1A87ADF2162D}" type="doc">
      <dgm:prSet loTypeId="urn:microsoft.com/office/officeart/2005/8/layout/hList1" loCatId="list" qsTypeId="urn:microsoft.com/office/officeart/2005/8/quickstyle/3D4" qsCatId="3D" csTypeId="urn:microsoft.com/office/officeart/2005/8/colors/accent0_3" csCatId="mainScheme" phldr="1"/>
      <dgm:spPr/>
      <dgm:t>
        <a:bodyPr/>
        <a:lstStyle/>
        <a:p>
          <a:endParaRPr lang="en-US"/>
        </a:p>
      </dgm:t>
    </dgm:pt>
    <dgm:pt modelId="{88AB9A45-3957-1447-AF2D-8B75339F7444}">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a:t>DNA Sequencing</a:t>
          </a:r>
        </a:p>
      </dgm:t>
    </dgm:pt>
    <dgm:pt modelId="{AC12880E-8976-F042-99BB-1381459CE654}" type="parTrans" cxnId="{E8A73E44-11B4-C845-BA3A-80D7FDD89668}">
      <dgm:prSet/>
      <dgm:spPr/>
      <dgm:t>
        <a:bodyPr/>
        <a:lstStyle/>
        <a:p>
          <a:endParaRPr lang="en-US"/>
        </a:p>
      </dgm:t>
    </dgm:pt>
    <dgm:pt modelId="{CE220E84-76B5-3F42-97B6-1272D27587ED}" type="sibTrans" cxnId="{E8A73E44-11B4-C845-BA3A-80D7FDD89668}">
      <dgm:prSet/>
      <dgm:spPr/>
      <dgm:t>
        <a:bodyPr/>
        <a:lstStyle/>
        <a:p>
          <a:endParaRPr lang="en-US"/>
        </a:p>
      </dgm:t>
    </dgm:pt>
    <dgm:pt modelId="{11DE8295-7486-704C-805C-8DC06311080B}">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Genome Assembly</a:t>
          </a:r>
        </a:p>
      </dgm:t>
    </dgm:pt>
    <dgm:pt modelId="{5693F316-785C-084C-B8CB-FD0AAC504C16}" type="parTrans" cxnId="{3B9FD69F-C94B-B345-B5C2-E648DD3A0AC1}">
      <dgm:prSet/>
      <dgm:spPr/>
      <dgm:t>
        <a:bodyPr/>
        <a:lstStyle/>
        <a:p>
          <a:endParaRPr lang="en-US"/>
        </a:p>
      </dgm:t>
    </dgm:pt>
    <dgm:pt modelId="{AD7BCA38-2FAE-554C-81D6-CA2B945DFFBA}" type="sibTrans" cxnId="{3B9FD69F-C94B-B345-B5C2-E648DD3A0AC1}">
      <dgm:prSet/>
      <dgm:spPr/>
      <dgm:t>
        <a:bodyPr/>
        <a:lstStyle/>
        <a:p>
          <a:endParaRPr lang="en-US"/>
        </a:p>
      </dgm:t>
    </dgm:pt>
    <dgm:pt modelId="{09BDE89F-FBA4-B941-8573-DFCE6816849F}">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DNA </a:t>
          </a:r>
          <a:r>
            <a:rPr lang="en-US" sz="2400" dirty="0" err="1"/>
            <a:t>methylation</a:t>
          </a:r>
          <a:endParaRPr lang="en-US" sz="2400" dirty="0"/>
        </a:p>
      </dgm:t>
    </dgm:pt>
    <dgm:pt modelId="{2850DC7D-2919-0346-A0E0-0154DA31EFC1}" type="parTrans" cxnId="{4E34F69F-BD29-EA4D-82AD-FDE166831314}">
      <dgm:prSet/>
      <dgm:spPr/>
      <dgm:t>
        <a:bodyPr/>
        <a:lstStyle/>
        <a:p>
          <a:endParaRPr lang="en-US"/>
        </a:p>
      </dgm:t>
    </dgm:pt>
    <dgm:pt modelId="{AE81DA88-7639-FF4F-BA16-752D1CCC5D60}" type="sibTrans" cxnId="{4E34F69F-BD29-EA4D-82AD-FDE166831314}">
      <dgm:prSet/>
      <dgm:spPr/>
      <dgm:t>
        <a:bodyPr/>
        <a:lstStyle/>
        <a:p>
          <a:endParaRPr lang="en-US"/>
        </a:p>
      </dgm:t>
    </dgm:pt>
    <dgm:pt modelId="{D1FA7939-BC34-ED40-83E3-C3525B8E7AB1}">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err="1"/>
            <a:t>ChIP</a:t>
          </a:r>
          <a:r>
            <a:rPr lang="en-US" dirty="0"/>
            <a:t>-sequencing</a:t>
          </a:r>
        </a:p>
      </dgm:t>
    </dgm:pt>
    <dgm:pt modelId="{357993F2-7B30-664B-BED6-2F697E1A35A4}" type="parTrans" cxnId="{66A33056-8B14-5247-870D-EFE91381C612}">
      <dgm:prSet/>
      <dgm:spPr/>
      <dgm:t>
        <a:bodyPr/>
        <a:lstStyle/>
        <a:p>
          <a:endParaRPr lang="en-US"/>
        </a:p>
      </dgm:t>
    </dgm:pt>
    <dgm:pt modelId="{F49AE671-B867-0349-9A6E-2E7A50EBA0BA}" type="sibTrans" cxnId="{66A33056-8B14-5247-870D-EFE91381C612}">
      <dgm:prSet/>
      <dgm:spPr/>
      <dgm:t>
        <a:bodyPr/>
        <a:lstStyle/>
        <a:p>
          <a:endParaRPr lang="en-US"/>
        </a:p>
      </dgm:t>
    </dgm:pt>
    <dgm:pt modelId="{CFE5FEEE-22F4-9F40-8A01-FF58C74419EC}">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Transcription Factor Binding Sites</a:t>
          </a:r>
        </a:p>
      </dgm:t>
    </dgm:pt>
    <dgm:pt modelId="{72C8F5C6-D588-554C-96EE-005165AE9DA7}" type="parTrans" cxnId="{03EB8443-8F69-FA4D-B681-E6A003930419}">
      <dgm:prSet/>
      <dgm:spPr/>
      <dgm:t>
        <a:bodyPr/>
        <a:lstStyle/>
        <a:p>
          <a:endParaRPr lang="en-US"/>
        </a:p>
      </dgm:t>
    </dgm:pt>
    <dgm:pt modelId="{D17F1E6F-78E5-8C49-8E3A-DFED431309B6}" type="sibTrans" cxnId="{03EB8443-8F69-FA4D-B681-E6A003930419}">
      <dgm:prSet/>
      <dgm:spPr/>
      <dgm:t>
        <a:bodyPr/>
        <a:lstStyle/>
        <a:p>
          <a:endParaRPr lang="en-US"/>
        </a:p>
      </dgm:t>
    </dgm:pt>
    <dgm:pt modelId="{15EAAE24-75F1-1540-A850-CC9914049AEE}">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a:t>RNA-sequencing</a:t>
          </a:r>
        </a:p>
      </dgm:t>
    </dgm:pt>
    <dgm:pt modelId="{9518DD21-9133-EE4D-AB1C-8D5BA4EE6A0E}" type="parTrans" cxnId="{8D8ABABF-0642-8740-A17C-F2D946CF4FCB}">
      <dgm:prSet/>
      <dgm:spPr/>
      <dgm:t>
        <a:bodyPr/>
        <a:lstStyle/>
        <a:p>
          <a:endParaRPr lang="en-US"/>
        </a:p>
      </dgm:t>
    </dgm:pt>
    <dgm:pt modelId="{591A7D12-0057-4546-90BF-6B868501BEFD}" type="sibTrans" cxnId="{8D8ABABF-0642-8740-A17C-F2D946CF4FCB}">
      <dgm:prSet/>
      <dgm:spPr/>
      <dgm:t>
        <a:bodyPr/>
        <a:lstStyle/>
        <a:p>
          <a:endParaRPr lang="en-US"/>
        </a:p>
      </dgm:t>
    </dgm:pt>
    <dgm:pt modelId="{14495F2D-16CD-184F-8606-DD88F82D3A55}">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err="1"/>
            <a:t>Transcriptome</a:t>
          </a:r>
          <a:r>
            <a:rPr lang="en-US" sz="2400" dirty="0"/>
            <a:t> Assembly</a:t>
          </a:r>
        </a:p>
      </dgm:t>
    </dgm:pt>
    <dgm:pt modelId="{D679092E-8F46-9449-B79B-38A022432F46}" type="parTrans" cxnId="{2B0A6E16-0B35-CC46-9F51-D93944173080}">
      <dgm:prSet/>
      <dgm:spPr/>
      <dgm:t>
        <a:bodyPr/>
        <a:lstStyle/>
        <a:p>
          <a:endParaRPr lang="en-US"/>
        </a:p>
      </dgm:t>
    </dgm:pt>
    <dgm:pt modelId="{C114D126-CEAA-B943-B2EC-D4B76D35FA23}" type="sibTrans" cxnId="{2B0A6E16-0B35-CC46-9F51-D93944173080}">
      <dgm:prSet/>
      <dgm:spPr/>
      <dgm:t>
        <a:bodyPr/>
        <a:lstStyle/>
        <a:p>
          <a:endParaRPr lang="en-US"/>
        </a:p>
      </dgm:t>
    </dgm:pt>
    <dgm:pt modelId="{C64A0A47-8490-1B48-A519-4A7AF39888B9}">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Gene Expression</a:t>
          </a:r>
        </a:p>
      </dgm:t>
    </dgm:pt>
    <dgm:pt modelId="{2EC1B746-B34A-0845-B705-509B1996F1FE}" type="parTrans" cxnId="{7237D2BF-3DA2-504A-BE9D-5051E5BE5CC4}">
      <dgm:prSet/>
      <dgm:spPr/>
      <dgm:t>
        <a:bodyPr/>
        <a:lstStyle/>
        <a:p>
          <a:endParaRPr lang="en-US"/>
        </a:p>
      </dgm:t>
    </dgm:pt>
    <dgm:pt modelId="{F7A5E056-D018-8C41-A701-9450B1AA665E}" type="sibTrans" cxnId="{7237D2BF-3DA2-504A-BE9D-5051E5BE5CC4}">
      <dgm:prSet/>
      <dgm:spPr/>
      <dgm:t>
        <a:bodyPr/>
        <a:lstStyle/>
        <a:p>
          <a:endParaRPr lang="en-US"/>
        </a:p>
      </dgm:t>
    </dgm:pt>
    <dgm:pt modelId="{7C463702-7582-EF48-BEC8-8C01F09CA38E}">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err="1"/>
            <a:t>SNPs</a:t>
          </a:r>
          <a:endParaRPr lang="en-US" sz="2400" dirty="0"/>
        </a:p>
      </dgm:t>
    </dgm:pt>
    <dgm:pt modelId="{4F9776E2-4848-0945-BE5D-03E3C735AB2A}" type="parTrans" cxnId="{F18B9057-7E0D-7E4A-A5AF-E492884462B4}">
      <dgm:prSet/>
      <dgm:spPr/>
      <dgm:t>
        <a:bodyPr/>
        <a:lstStyle/>
        <a:p>
          <a:endParaRPr lang="en-US"/>
        </a:p>
      </dgm:t>
    </dgm:pt>
    <dgm:pt modelId="{1651EF24-CC53-1C49-92F9-54173DEB8D76}" type="sibTrans" cxnId="{F18B9057-7E0D-7E4A-A5AF-E492884462B4}">
      <dgm:prSet/>
      <dgm:spPr/>
      <dgm:t>
        <a:bodyPr/>
        <a:lstStyle/>
        <a:p>
          <a:endParaRPr lang="en-US"/>
        </a:p>
      </dgm:t>
    </dgm:pt>
    <dgm:pt modelId="{0AA0B668-5CD7-504A-85B7-D95B58F3E205}">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Differential Expression</a:t>
          </a:r>
        </a:p>
      </dgm:t>
    </dgm:pt>
    <dgm:pt modelId="{06C6F008-B566-AB45-8661-765EB23100D3}" type="parTrans" cxnId="{86435043-8A31-574D-AEFB-85C76FCFE56B}">
      <dgm:prSet/>
      <dgm:spPr/>
      <dgm:t>
        <a:bodyPr/>
        <a:lstStyle/>
        <a:p>
          <a:endParaRPr lang="en-US"/>
        </a:p>
      </dgm:t>
    </dgm:pt>
    <dgm:pt modelId="{4B3A608B-D504-6F4A-83A5-9499E2FB9AA2}" type="sibTrans" cxnId="{86435043-8A31-574D-AEFB-85C76FCFE56B}">
      <dgm:prSet/>
      <dgm:spPr/>
      <dgm:t>
        <a:bodyPr/>
        <a:lstStyle/>
        <a:p>
          <a:endParaRPr lang="en-US"/>
        </a:p>
      </dgm:t>
    </dgm:pt>
    <dgm:pt modelId="{EE6E7417-F711-3F4F-80AE-98637FCF72FE}">
      <dgm:prSet phldrT="[Text]" custT="1">
        <dgm:style>
          <a:lnRef idx="1">
            <a:schemeClr val="accent2"/>
          </a:lnRef>
          <a:fillRef idx="3">
            <a:schemeClr val="accent2"/>
          </a:fillRef>
          <a:effectRef idx="2">
            <a:schemeClr val="accent2"/>
          </a:effectRef>
          <a:fontRef idx="minor">
            <a:schemeClr val="lt1"/>
          </a:fontRef>
        </dgm:style>
      </dgm:prSet>
      <dgm:spPr/>
      <dgm:t>
        <a:bodyPr anchor="ctr"/>
        <a:lstStyle/>
        <a:p>
          <a:r>
            <a:rPr lang="en-US" sz="2400" dirty="0"/>
            <a:t>Chromatin Modification Regions</a:t>
          </a:r>
        </a:p>
      </dgm:t>
    </dgm:pt>
    <dgm:pt modelId="{6BB13C0D-0508-984B-8E46-CA2455F4525E}" type="sibTrans" cxnId="{863BFBB5-DE03-3A41-AE03-F1CD0A2B3891}">
      <dgm:prSet/>
      <dgm:spPr/>
      <dgm:t>
        <a:bodyPr/>
        <a:lstStyle/>
        <a:p>
          <a:endParaRPr lang="en-US"/>
        </a:p>
      </dgm:t>
    </dgm:pt>
    <dgm:pt modelId="{6358C3C4-911D-314B-8325-6547089A384F}" type="parTrans" cxnId="{863BFBB5-DE03-3A41-AE03-F1CD0A2B3891}">
      <dgm:prSet/>
      <dgm:spPr/>
      <dgm:t>
        <a:bodyPr/>
        <a:lstStyle/>
        <a:p>
          <a:endParaRPr lang="en-US"/>
        </a:p>
      </dgm:t>
    </dgm:pt>
    <dgm:pt modelId="{79750650-E1F1-874E-A98F-5A6668364003}" type="pres">
      <dgm:prSet presAssocID="{72FAA48C-DF16-1A4C-AC95-1A87ADF2162D}" presName="Name0" presStyleCnt="0">
        <dgm:presLayoutVars>
          <dgm:dir/>
          <dgm:animLvl val="lvl"/>
          <dgm:resizeHandles val="exact"/>
        </dgm:presLayoutVars>
      </dgm:prSet>
      <dgm:spPr/>
    </dgm:pt>
    <dgm:pt modelId="{C1B3901E-1089-0046-BF79-85D5D14724A2}" type="pres">
      <dgm:prSet presAssocID="{88AB9A45-3957-1447-AF2D-8B75339F7444}" presName="composite" presStyleCnt="0"/>
      <dgm:spPr/>
    </dgm:pt>
    <dgm:pt modelId="{CFB3DFEB-E63C-1F43-A155-6C9C12FC7E76}" type="pres">
      <dgm:prSet presAssocID="{88AB9A45-3957-1447-AF2D-8B75339F7444}" presName="parTx" presStyleLbl="alignNode1" presStyleIdx="0" presStyleCnt="3">
        <dgm:presLayoutVars>
          <dgm:chMax val="0"/>
          <dgm:chPref val="0"/>
          <dgm:bulletEnabled val="1"/>
        </dgm:presLayoutVars>
      </dgm:prSet>
      <dgm:spPr/>
    </dgm:pt>
    <dgm:pt modelId="{A058E480-CC77-F84F-80AC-80987CAB996F}" type="pres">
      <dgm:prSet presAssocID="{88AB9A45-3957-1447-AF2D-8B75339F7444}" presName="desTx" presStyleLbl="alignAccFollowNode1" presStyleIdx="0" presStyleCnt="3" custLinFactNeighborY="1430">
        <dgm:presLayoutVars>
          <dgm:bulletEnabled val="1"/>
        </dgm:presLayoutVars>
      </dgm:prSet>
      <dgm:spPr/>
    </dgm:pt>
    <dgm:pt modelId="{F2A9C635-719F-DF44-B087-46EA484380C9}" type="pres">
      <dgm:prSet presAssocID="{CE220E84-76B5-3F42-97B6-1272D27587ED}" presName="space" presStyleCnt="0"/>
      <dgm:spPr/>
    </dgm:pt>
    <dgm:pt modelId="{0FEAD5FE-AD8D-A24D-930A-693548C3FD9E}" type="pres">
      <dgm:prSet presAssocID="{D1FA7939-BC34-ED40-83E3-C3525B8E7AB1}" presName="composite" presStyleCnt="0"/>
      <dgm:spPr/>
    </dgm:pt>
    <dgm:pt modelId="{BD97FF5A-7FF3-FB47-BE9B-9D0A46A3D1A7}" type="pres">
      <dgm:prSet presAssocID="{D1FA7939-BC34-ED40-83E3-C3525B8E7AB1}" presName="parTx" presStyleLbl="alignNode1" presStyleIdx="1" presStyleCnt="3">
        <dgm:presLayoutVars>
          <dgm:chMax val="0"/>
          <dgm:chPref val="0"/>
          <dgm:bulletEnabled val="1"/>
        </dgm:presLayoutVars>
      </dgm:prSet>
      <dgm:spPr/>
    </dgm:pt>
    <dgm:pt modelId="{0C157D19-2D24-0F49-86C7-48BC34063791}" type="pres">
      <dgm:prSet presAssocID="{D1FA7939-BC34-ED40-83E3-C3525B8E7AB1}" presName="desTx" presStyleLbl="alignAccFollowNode1" presStyleIdx="1" presStyleCnt="3">
        <dgm:presLayoutVars>
          <dgm:bulletEnabled val="1"/>
        </dgm:presLayoutVars>
      </dgm:prSet>
      <dgm:spPr/>
    </dgm:pt>
    <dgm:pt modelId="{2BE1DA80-C9E8-1D4C-8AF2-E552738578CC}" type="pres">
      <dgm:prSet presAssocID="{F49AE671-B867-0349-9A6E-2E7A50EBA0BA}" presName="space" presStyleCnt="0"/>
      <dgm:spPr/>
    </dgm:pt>
    <dgm:pt modelId="{49BCD96F-71D1-E74E-9816-EC7594766F67}" type="pres">
      <dgm:prSet presAssocID="{15EAAE24-75F1-1540-A850-CC9914049AEE}" presName="composite" presStyleCnt="0"/>
      <dgm:spPr/>
    </dgm:pt>
    <dgm:pt modelId="{C7D69700-6D06-754D-9122-34DAB0F901E3}" type="pres">
      <dgm:prSet presAssocID="{15EAAE24-75F1-1540-A850-CC9914049AEE}" presName="parTx" presStyleLbl="alignNode1" presStyleIdx="2" presStyleCnt="3">
        <dgm:presLayoutVars>
          <dgm:chMax val="0"/>
          <dgm:chPref val="0"/>
          <dgm:bulletEnabled val="1"/>
        </dgm:presLayoutVars>
      </dgm:prSet>
      <dgm:spPr/>
    </dgm:pt>
    <dgm:pt modelId="{49FBAE1C-4CF9-B24A-8AB1-1B9857FF740C}" type="pres">
      <dgm:prSet presAssocID="{15EAAE24-75F1-1540-A850-CC9914049AEE}" presName="desTx" presStyleLbl="alignAccFollowNode1" presStyleIdx="2" presStyleCnt="3">
        <dgm:presLayoutVars>
          <dgm:bulletEnabled val="1"/>
        </dgm:presLayoutVars>
      </dgm:prSet>
      <dgm:spPr/>
    </dgm:pt>
  </dgm:ptLst>
  <dgm:cxnLst>
    <dgm:cxn modelId="{2B0A6E16-0B35-CC46-9F51-D93944173080}" srcId="{15EAAE24-75F1-1540-A850-CC9914049AEE}" destId="{14495F2D-16CD-184F-8606-DD88F82D3A55}" srcOrd="0" destOrd="0" parTransId="{D679092E-8F46-9449-B79B-38A022432F46}" sibTransId="{C114D126-CEAA-B943-B2EC-D4B76D35FA23}"/>
    <dgm:cxn modelId="{9260AC16-383A-7D42-A8CF-C72B9FD2673E}" type="presOf" srcId="{CFE5FEEE-22F4-9F40-8A01-FF58C74419EC}" destId="{0C157D19-2D24-0F49-86C7-48BC34063791}" srcOrd="0" destOrd="0" presId="urn:microsoft.com/office/officeart/2005/8/layout/hList1"/>
    <dgm:cxn modelId="{FB483417-795D-D247-8568-7017C364EC0B}" type="presOf" srcId="{D1FA7939-BC34-ED40-83E3-C3525B8E7AB1}" destId="{BD97FF5A-7FF3-FB47-BE9B-9D0A46A3D1A7}" srcOrd="0" destOrd="0" presId="urn:microsoft.com/office/officeart/2005/8/layout/hList1"/>
    <dgm:cxn modelId="{98E97E1C-1C36-C94E-88A7-4BE70FF0E612}" type="presOf" srcId="{14495F2D-16CD-184F-8606-DD88F82D3A55}" destId="{49FBAE1C-4CF9-B24A-8AB1-1B9857FF740C}" srcOrd="0" destOrd="0" presId="urn:microsoft.com/office/officeart/2005/8/layout/hList1"/>
    <dgm:cxn modelId="{298FD13B-EDD6-2649-9075-AF1F5A3D1A33}" type="presOf" srcId="{EE6E7417-F711-3F4F-80AE-98637FCF72FE}" destId="{0C157D19-2D24-0F49-86C7-48BC34063791}" srcOrd="0" destOrd="1" presId="urn:microsoft.com/office/officeart/2005/8/layout/hList1"/>
    <dgm:cxn modelId="{86435043-8A31-574D-AEFB-85C76FCFE56B}" srcId="{15EAAE24-75F1-1540-A850-CC9914049AEE}" destId="{0AA0B668-5CD7-504A-85B7-D95B58F3E205}" srcOrd="2" destOrd="0" parTransId="{06C6F008-B566-AB45-8661-765EB23100D3}" sibTransId="{4B3A608B-D504-6F4A-83A5-9499E2FB9AA2}"/>
    <dgm:cxn modelId="{03EB8443-8F69-FA4D-B681-E6A003930419}" srcId="{D1FA7939-BC34-ED40-83E3-C3525B8E7AB1}" destId="{CFE5FEEE-22F4-9F40-8A01-FF58C74419EC}" srcOrd="0" destOrd="0" parTransId="{72C8F5C6-D588-554C-96EE-005165AE9DA7}" sibTransId="{D17F1E6F-78E5-8C49-8E3A-DFED431309B6}"/>
    <dgm:cxn modelId="{E8A73E44-11B4-C845-BA3A-80D7FDD89668}" srcId="{72FAA48C-DF16-1A4C-AC95-1A87ADF2162D}" destId="{88AB9A45-3957-1447-AF2D-8B75339F7444}" srcOrd="0" destOrd="0" parTransId="{AC12880E-8976-F042-99BB-1381459CE654}" sibTransId="{CE220E84-76B5-3F42-97B6-1272D27587ED}"/>
    <dgm:cxn modelId="{9F37F655-526A-DF49-8CCC-4C302F6B280E}" type="presOf" srcId="{0AA0B668-5CD7-504A-85B7-D95B58F3E205}" destId="{49FBAE1C-4CF9-B24A-8AB1-1B9857FF740C}" srcOrd="0" destOrd="2" presId="urn:microsoft.com/office/officeart/2005/8/layout/hList1"/>
    <dgm:cxn modelId="{66A33056-8B14-5247-870D-EFE91381C612}" srcId="{72FAA48C-DF16-1A4C-AC95-1A87ADF2162D}" destId="{D1FA7939-BC34-ED40-83E3-C3525B8E7AB1}" srcOrd="1" destOrd="0" parTransId="{357993F2-7B30-664B-BED6-2F697E1A35A4}" sibTransId="{F49AE671-B867-0349-9A6E-2E7A50EBA0BA}"/>
    <dgm:cxn modelId="{F18B9057-7E0D-7E4A-A5AF-E492884462B4}" srcId="{88AB9A45-3957-1447-AF2D-8B75339F7444}" destId="{7C463702-7582-EF48-BEC8-8C01F09CA38E}" srcOrd="1" destOrd="0" parTransId="{4F9776E2-4848-0945-BE5D-03E3C735AB2A}" sibTransId="{1651EF24-CC53-1C49-92F9-54173DEB8D76}"/>
    <dgm:cxn modelId="{8A78E15D-4D5C-E049-A788-96A8A0E5C8E6}" type="presOf" srcId="{7C463702-7582-EF48-BEC8-8C01F09CA38E}" destId="{A058E480-CC77-F84F-80AC-80987CAB996F}" srcOrd="0" destOrd="1" presId="urn:microsoft.com/office/officeart/2005/8/layout/hList1"/>
    <dgm:cxn modelId="{D751F76B-CE13-EC4B-B270-CB2C56BD7F54}" type="presOf" srcId="{15EAAE24-75F1-1540-A850-CC9914049AEE}" destId="{C7D69700-6D06-754D-9122-34DAB0F901E3}" srcOrd="0" destOrd="0" presId="urn:microsoft.com/office/officeart/2005/8/layout/hList1"/>
    <dgm:cxn modelId="{C089397C-C95D-034A-8D8B-F1E4094D50C2}" type="presOf" srcId="{72FAA48C-DF16-1A4C-AC95-1A87ADF2162D}" destId="{79750650-E1F1-874E-A98F-5A6668364003}" srcOrd="0" destOrd="0" presId="urn:microsoft.com/office/officeart/2005/8/layout/hList1"/>
    <dgm:cxn modelId="{18C71583-9D52-D941-A50C-9FD76A106848}" type="presOf" srcId="{88AB9A45-3957-1447-AF2D-8B75339F7444}" destId="{CFB3DFEB-E63C-1F43-A155-6C9C12FC7E76}" srcOrd="0" destOrd="0" presId="urn:microsoft.com/office/officeart/2005/8/layout/hList1"/>
    <dgm:cxn modelId="{F45A609A-CBB4-3C4C-92BE-D20F8AC39D56}" type="presOf" srcId="{C64A0A47-8490-1B48-A519-4A7AF39888B9}" destId="{49FBAE1C-4CF9-B24A-8AB1-1B9857FF740C}" srcOrd="0" destOrd="1" presId="urn:microsoft.com/office/officeart/2005/8/layout/hList1"/>
    <dgm:cxn modelId="{F495379E-1812-0341-A067-4A019E75F840}" type="presOf" srcId="{11DE8295-7486-704C-805C-8DC06311080B}" destId="{A058E480-CC77-F84F-80AC-80987CAB996F}" srcOrd="0" destOrd="0" presId="urn:microsoft.com/office/officeart/2005/8/layout/hList1"/>
    <dgm:cxn modelId="{3B9FD69F-C94B-B345-B5C2-E648DD3A0AC1}" srcId="{88AB9A45-3957-1447-AF2D-8B75339F7444}" destId="{11DE8295-7486-704C-805C-8DC06311080B}" srcOrd="0" destOrd="0" parTransId="{5693F316-785C-084C-B8CB-FD0AAC504C16}" sibTransId="{AD7BCA38-2FAE-554C-81D6-CA2B945DFFBA}"/>
    <dgm:cxn modelId="{4E34F69F-BD29-EA4D-82AD-FDE166831314}" srcId="{88AB9A45-3957-1447-AF2D-8B75339F7444}" destId="{09BDE89F-FBA4-B941-8573-DFCE6816849F}" srcOrd="2" destOrd="0" parTransId="{2850DC7D-2919-0346-A0E0-0154DA31EFC1}" sibTransId="{AE81DA88-7639-FF4F-BA16-752D1CCC5D60}"/>
    <dgm:cxn modelId="{863BFBB5-DE03-3A41-AE03-F1CD0A2B3891}" srcId="{D1FA7939-BC34-ED40-83E3-C3525B8E7AB1}" destId="{EE6E7417-F711-3F4F-80AE-98637FCF72FE}" srcOrd="1" destOrd="0" parTransId="{6358C3C4-911D-314B-8325-6547089A384F}" sibTransId="{6BB13C0D-0508-984B-8E46-CA2455F4525E}"/>
    <dgm:cxn modelId="{8D8ABABF-0642-8740-A17C-F2D946CF4FCB}" srcId="{72FAA48C-DF16-1A4C-AC95-1A87ADF2162D}" destId="{15EAAE24-75F1-1540-A850-CC9914049AEE}" srcOrd="2" destOrd="0" parTransId="{9518DD21-9133-EE4D-AB1C-8D5BA4EE6A0E}" sibTransId="{591A7D12-0057-4546-90BF-6B868501BEFD}"/>
    <dgm:cxn modelId="{7237D2BF-3DA2-504A-BE9D-5051E5BE5CC4}" srcId="{15EAAE24-75F1-1540-A850-CC9914049AEE}" destId="{C64A0A47-8490-1B48-A519-4A7AF39888B9}" srcOrd="1" destOrd="0" parTransId="{2EC1B746-B34A-0845-B705-509B1996F1FE}" sibTransId="{F7A5E056-D018-8C41-A701-9450B1AA665E}"/>
    <dgm:cxn modelId="{C3A78FF3-12A7-FC4F-A67D-F274A4DC445D}" type="presOf" srcId="{09BDE89F-FBA4-B941-8573-DFCE6816849F}" destId="{A058E480-CC77-F84F-80AC-80987CAB996F}" srcOrd="0" destOrd="2" presId="urn:microsoft.com/office/officeart/2005/8/layout/hList1"/>
    <dgm:cxn modelId="{5CF68B6C-0FBF-C34D-B68D-53FBC9499C68}" type="presParOf" srcId="{79750650-E1F1-874E-A98F-5A6668364003}" destId="{C1B3901E-1089-0046-BF79-85D5D14724A2}" srcOrd="0" destOrd="0" presId="urn:microsoft.com/office/officeart/2005/8/layout/hList1"/>
    <dgm:cxn modelId="{C6465C57-5AD0-4644-A40A-6573FFDD971A}" type="presParOf" srcId="{C1B3901E-1089-0046-BF79-85D5D14724A2}" destId="{CFB3DFEB-E63C-1F43-A155-6C9C12FC7E76}" srcOrd="0" destOrd="0" presId="urn:microsoft.com/office/officeart/2005/8/layout/hList1"/>
    <dgm:cxn modelId="{3B46599D-3556-404E-9A7A-8D44DC8D4251}" type="presParOf" srcId="{C1B3901E-1089-0046-BF79-85D5D14724A2}" destId="{A058E480-CC77-F84F-80AC-80987CAB996F}" srcOrd="1" destOrd="0" presId="urn:microsoft.com/office/officeart/2005/8/layout/hList1"/>
    <dgm:cxn modelId="{EC21B2F2-EE8A-704A-9878-131F5E73AF89}" type="presParOf" srcId="{79750650-E1F1-874E-A98F-5A6668364003}" destId="{F2A9C635-719F-DF44-B087-46EA484380C9}" srcOrd="1" destOrd="0" presId="urn:microsoft.com/office/officeart/2005/8/layout/hList1"/>
    <dgm:cxn modelId="{95E7A3F4-17D4-FB45-9557-79A2C3BC1280}" type="presParOf" srcId="{79750650-E1F1-874E-A98F-5A6668364003}" destId="{0FEAD5FE-AD8D-A24D-930A-693548C3FD9E}" srcOrd="2" destOrd="0" presId="urn:microsoft.com/office/officeart/2005/8/layout/hList1"/>
    <dgm:cxn modelId="{C1A57A88-5635-234B-A8BF-AE0FBC3F130F}" type="presParOf" srcId="{0FEAD5FE-AD8D-A24D-930A-693548C3FD9E}" destId="{BD97FF5A-7FF3-FB47-BE9B-9D0A46A3D1A7}" srcOrd="0" destOrd="0" presId="urn:microsoft.com/office/officeart/2005/8/layout/hList1"/>
    <dgm:cxn modelId="{B0F73A8D-2529-7145-9594-1ADAB278D812}" type="presParOf" srcId="{0FEAD5FE-AD8D-A24D-930A-693548C3FD9E}" destId="{0C157D19-2D24-0F49-86C7-48BC34063791}" srcOrd="1" destOrd="0" presId="urn:microsoft.com/office/officeart/2005/8/layout/hList1"/>
    <dgm:cxn modelId="{A1689E83-DDCB-9F46-B172-A8CA50B1C2A4}" type="presParOf" srcId="{79750650-E1F1-874E-A98F-5A6668364003}" destId="{2BE1DA80-C9E8-1D4C-8AF2-E552738578CC}" srcOrd="3" destOrd="0" presId="urn:microsoft.com/office/officeart/2005/8/layout/hList1"/>
    <dgm:cxn modelId="{4D618710-63F0-B242-BA71-C77B01FBB719}" type="presParOf" srcId="{79750650-E1F1-874E-A98F-5A6668364003}" destId="{49BCD96F-71D1-E74E-9816-EC7594766F67}" srcOrd="4" destOrd="0" presId="urn:microsoft.com/office/officeart/2005/8/layout/hList1"/>
    <dgm:cxn modelId="{B7DAD9F1-EE48-DE44-8979-C3FF37BBACDE}" type="presParOf" srcId="{49BCD96F-71D1-E74E-9816-EC7594766F67}" destId="{C7D69700-6D06-754D-9122-34DAB0F901E3}" srcOrd="0" destOrd="0" presId="urn:microsoft.com/office/officeart/2005/8/layout/hList1"/>
    <dgm:cxn modelId="{7F5A5789-C430-7B49-82A8-5610F1E7F4B8}" type="presParOf" srcId="{49BCD96F-71D1-E74E-9816-EC7594766F67}" destId="{49FBAE1C-4CF9-B24A-8AB1-1B9857FF740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7FBF2F-2006-2247-80C4-3123C6BEEB47}" type="doc">
      <dgm:prSet loTypeId="urn:microsoft.com/office/officeart/2005/8/layout/hierarchy6" loCatId="hierarchy" qsTypeId="urn:microsoft.com/office/officeart/2005/8/quickstyle/3D4" qsCatId="3D" csTypeId="urn:microsoft.com/office/officeart/2005/8/colors/accent0_2" csCatId="mainScheme" phldr="1"/>
      <dgm:spPr/>
      <dgm:t>
        <a:bodyPr/>
        <a:lstStyle/>
        <a:p>
          <a:endParaRPr lang="en-US"/>
        </a:p>
      </dgm:t>
    </dgm:pt>
    <dgm:pt modelId="{D5A2380A-3C63-2544-93DB-050DFF0CAA16}">
      <dgm:prSet phldrT="[Text]"/>
      <dgm:spPr/>
      <dgm:t>
        <a:bodyPr/>
        <a:lstStyle/>
        <a:p>
          <a:r>
            <a:rPr lang="en-US" b="0" i="0" dirty="0">
              <a:latin typeface="HelveticaNeueLT Pro 43 LtEx"/>
              <a:cs typeface="HelveticaNeueLT Pro 43 LtEx"/>
            </a:rPr>
            <a:t>Library Preparation</a:t>
          </a:r>
        </a:p>
      </dgm:t>
    </dgm:pt>
    <dgm:pt modelId="{A9A111DD-EB10-CA46-ADB7-2DA8E404676A}" type="parTrans" cxnId="{80BA39D9-4291-5745-8DE3-98D16CA55309}">
      <dgm:prSet/>
      <dgm:spPr/>
      <dgm:t>
        <a:bodyPr/>
        <a:lstStyle/>
        <a:p>
          <a:endParaRPr lang="en-US"/>
        </a:p>
      </dgm:t>
    </dgm:pt>
    <dgm:pt modelId="{8C628220-29B9-D444-BF59-8EE1BBFB2A33}" type="sibTrans" cxnId="{80BA39D9-4291-5745-8DE3-98D16CA55309}">
      <dgm:prSet/>
      <dgm:spPr/>
      <dgm:t>
        <a:bodyPr/>
        <a:lstStyle/>
        <a:p>
          <a:endParaRPr lang="en-US"/>
        </a:p>
      </dgm:t>
    </dgm:pt>
    <dgm:pt modelId="{F1BD8731-B02B-4847-85B1-DECC9FA63287}">
      <dgm:prSet phldrT="[Text]"/>
      <dgm:spPr/>
      <dgm:t>
        <a:bodyPr/>
        <a:lstStyle/>
        <a:p>
          <a:r>
            <a:rPr lang="en-US" b="0" i="0" dirty="0">
              <a:latin typeface="HelveticaNeueLT Pro 43 LtEx"/>
              <a:cs typeface="HelveticaNeueLT Pro 43 LtEx"/>
            </a:rPr>
            <a:t>Sequencing</a:t>
          </a:r>
        </a:p>
      </dgm:t>
    </dgm:pt>
    <dgm:pt modelId="{95B8DB0A-9A57-FF43-B592-BBF5C6900F4C}" type="parTrans" cxnId="{40CEA496-5630-B648-8C3E-DC21E4FF1527}">
      <dgm:prSet/>
      <dgm:spPr/>
      <dgm:t>
        <a:bodyPr/>
        <a:lstStyle/>
        <a:p>
          <a:endParaRPr lang="en-US"/>
        </a:p>
      </dgm:t>
    </dgm:pt>
    <dgm:pt modelId="{EBA2708C-553A-1145-8D40-68D074A26851}" type="sibTrans" cxnId="{40CEA496-5630-B648-8C3E-DC21E4FF1527}">
      <dgm:prSet/>
      <dgm:spPr/>
      <dgm:t>
        <a:bodyPr/>
        <a:lstStyle/>
        <a:p>
          <a:endParaRPr lang="en-US"/>
        </a:p>
      </dgm:t>
    </dgm:pt>
    <dgm:pt modelId="{A268E161-C4AC-D640-A8DB-67459E2A0C39}">
      <dgm:prSet phldrT="[Text]"/>
      <dgm:spPr/>
      <dgm:t>
        <a:bodyPr/>
        <a:lstStyle/>
        <a:p>
          <a:r>
            <a:rPr lang="en-US" b="0" i="0" dirty="0">
              <a:latin typeface="HelveticaNeueLT Pro 43 LtEx"/>
              <a:cs typeface="HelveticaNeueLT Pro 43 LtEx"/>
            </a:rPr>
            <a:t>Bioinformatics Analysis</a:t>
          </a:r>
        </a:p>
      </dgm:t>
    </dgm:pt>
    <dgm:pt modelId="{E1DBAF90-A528-1549-A56A-30A85A7259AF}" type="parTrans" cxnId="{5F7080AE-7D40-CD4E-BA65-1CBBC1B58EFB}">
      <dgm:prSet/>
      <dgm:spPr/>
      <dgm:t>
        <a:bodyPr/>
        <a:lstStyle/>
        <a:p>
          <a:endParaRPr lang="en-US"/>
        </a:p>
      </dgm:t>
    </dgm:pt>
    <dgm:pt modelId="{49906473-64DB-5940-9BA3-0853A64312D3}" type="sibTrans" cxnId="{5F7080AE-7D40-CD4E-BA65-1CBBC1B58EFB}">
      <dgm:prSet/>
      <dgm:spPr/>
      <dgm:t>
        <a:bodyPr/>
        <a:lstStyle/>
        <a:p>
          <a:endParaRPr lang="en-US"/>
        </a:p>
      </dgm:t>
    </dgm:pt>
    <dgm:pt modelId="{55DF1147-18D1-4A4A-BE3F-5DB4D628B76D}">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2400" dirty="0">
              <a:solidFill>
                <a:schemeClr val="tx2">
                  <a:lumMod val="50000"/>
                </a:schemeClr>
              </a:solidFill>
            </a:rPr>
            <a:t>Step1</a:t>
          </a:r>
          <a:endParaRPr lang="en-US" sz="2800" dirty="0">
            <a:solidFill>
              <a:schemeClr val="tx2">
                <a:lumMod val="50000"/>
              </a:schemeClr>
            </a:solidFill>
          </a:endParaRPr>
        </a:p>
      </dgm:t>
    </dgm:pt>
    <dgm:pt modelId="{368DBB19-C988-E145-A278-8CB4CD54D528}" type="parTrans" cxnId="{57CD3217-DC31-CE40-9D80-967BDCC4915F}">
      <dgm:prSet/>
      <dgm:spPr/>
      <dgm:t>
        <a:bodyPr/>
        <a:lstStyle/>
        <a:p>
          <a:endParaRPr lang="en-US"/>
        </a:p>
      </dgm:t>
    </dgm:pt>
    <dgm:pt modelId="{D2EBB0B0-3846-EE49-B953-76FCE8C2A86E}" type="sibTrans" cxnId="{57CD3217-DC31-CE40-9D80-967BDCC4915F}">
      <dgm:prSet/>
      <dgm:spPr/>
      <dgm:t>
        <a:bodyPr/>
        <a:lstStyle/>
        <a:p>
          <a:endParaRPr lang="en-US"/>
        </a:p>
      </dgm:t>
    </dgm:pt>
    <dgm:pt modelId="{D3CCDFE3-C5B7-D94A-9E95-8DD5C7DC7478}">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2400" dirty="0">
              <a:solidFill>
                <a:srgbClr val="003F41"/>
              </a:solidFill>
            </a:rPr>
            <a:t>Step2</a:t>
          </a:r>
        </a:p>
      </dgm:t>
    </dgm:pt>
    <dgm:pt modelId="{785DD71D-D913-174E-B32E-A20FBCE97EC3}" type="parTrans" cxnId="{EDCCE364-993A-EB4D-9E2D-DB5D326838C8}">
      <dgm:prSet/>
      <dgm:spPr/>
      <dgm:t>
        <a:bodyPr/>
        <a:lstStyle/>
        <a:p>
          <a:endParaRPr lang="en-US"/>
        </a:p>
      </dgm:t>
    </dgm:pt>
    <dgm:pt modelId="{BC13ECBA-A134-FE47-82F3-9A2C99D6980E}" type="sibTrans" cxnId="{EDCCE364-993A-EB4D-9E2D-DB5D326838C8}">
      <dgm:prSet/>
      <dgm:spPr/>
      <dgm:t>
        <a:bodyPr/>
        <a:lstStyle/>
        <a:p>
          <a:endParaRPr lang="en-US"/>
        </a:p>
      </dgm:t>
    </dgm:pt>
    <dgm:pt modelId="{2B356EE1-56F6-C241-9A04-8D90BBAD6C07}">
      <dgm:prSet phldrT="[Text]" custT="1">
        <dgm:style>
          <a:lnRef idx="1">
            <a:schemeClr val="accent2"/>
          </a:lnRef>
          <a:fillRef idx="3">
            <a:schemeClr val="accent2"/>
          </a:fillRef>
          <a:effectRef idx="2">
            <a:schemeClr val="accent2"/>
          </a:effectRef>
          <a:fontRef idx="minor">
            <a:schemeClr val="lt1"/>
          </a:fontRef>
        </dgm:style>
      </dgm:prSet>
      <dgm:spPr/>
      <dgm:t>
        <a:bodyPr/>
        <a:lstStyle/>
        <a:p>
          <a:r>
            <a:rPr lang="en-US" sz="2400" dirty="0">
              <a:solidFill>
                <a:srgbClr val="003F41"/>
              </a:solidFill>
            </a:rPr>
            <a:t>Step3</a:t>
          </a:r>
          <a:endParaRPr lang="en-US" sz="2800" dirty="0">
            <a:solidFill>
              <a:srgbClr val="003F41"/>
            </a:solidFill>
          </a:endParaRPr>
        </a:p>
      </dgm:t>
    </dgm:pt>
    <dgm:pt modelId="{8E5EE5F6-99A5-B049-B2E2-9BFAA9CB307D}" type="parTrans" cxnId="{7EF28518-FE92-A14A-928B-030D09A03BA5}">
      <dgm:prSet/>
      <dgm:spPr/>
      <dgm:t>
        <a:bodyPr/>
        <a:lstStyle/>
        <a:p>
          <a:endParaRPr lang="en-US"/>
        </a:p>
      </dgm:t>
    </dgm:pt>
    <dgm:pt modelId="{A44E5A03-4626-864E-8AB1-1A88DF36B011}" type="sibTrans" cxnId="{7EF28518-FE92-A14A-928B-030D09A03BA5}">
      <dgm:prSet/>
      <dgm:spPr/>
      <dgm:t>
        <a:bodyPr/>
        <a:lstStyle/>
        <a:p>
          <a:endParaRPr lang="en-US"/>
        </a:p>
      </dgm:t>
    </dgm:pt>
    <dgm:pt modelId="{37AD3392-3D5C-0F4F-BDE4-A00DAAECEBA4}" type="pres">
      <dgm:prSet presAssocID="{167FBF2F-2006-2247-80C4-3123C6BEEB47}" presName="mainComposite" presStyleCnt="0">
        <dgm:presLayoutVars>
          <dgm:chPref val="1"/>
          <dgm:dir/>
          <dgm:animOne val="branch"/>
          <dgm:animLvl val="lvl"/>
          <dgm:resizeHandles val="exact"/>
        </dgm:presLayoutVars>
      </dgm:prSet>
      <dgm:spPr/>
    </dgm:pt>
    <dgm:pt modelId="{F0253B86-FBED-324A-9187-9A99A88D89D5}" type="pres">
      <dgm:prSet presAssocID="{167FBF2F-2006-2247-80C4-3123C6BEEB47}" presName="hierFlow" presStyleCnt="0"/>
      <dgm:spPr/>
    </dgm:pt>
    <dgm:pt modelId="{9A56A99B-17CE-B140-864D-25964D8346AD}" type="pres">
      <dgm:prSet presAssocID="{167FBF2F-2006-2247-80C4-3123C6BEEB47}" presName="firstBuf" presStyleCnt="0"/>
      <dgm:spPr/>
    </dgm:pt>
    <dgm:pt modelId="{CE0F8631-CD51-D74D-A2B8-A520FC59333E}" type="pres">
      <dgm:prSet presAssocID="{167FBF2F-2006-2247-80C4-3123C6BEEB47}" presName="hierChild1" presStyleCnt="0">
        <dgm:presLayoutVars>
          <dgm:chPref val="1"/>
          <dgm:animOne val="branch"/>
          <dgm:animLvl val="lvl"/>
        </dgm:presLayoutVars>
      </dgm:prSet>
      <dgm:spPr/>
    </dgm:pt>
    <dgm:pt modelId="{6CC3BBF8-AD58-4447-8A49-5389FA898730}" type="pres">
      <dgm:prSet presAssocID="{D5A2380A-3C63-2544-93DB-050DFF0CAA16}" presName="Name14" presStyleCnt="0"/>
      <dgm:spPr/>
    </dgm:pt>
    <dgm:pt modelId="{EFB869ED-A8D0-7B4F-8FAD-B0E0E6E886DA}" type="pres">
      <dgm:prSet presAssocID="{D5A2380A-3C63-2544-93DB-050DFF0CAA16}" presName="level1Shape" presStyleLbl="node0" presStyleIdx="0" presStyleCnt="1" custScaleX="247035" custLinFactNeighborY="-61931">
        <dgm:presLayoutVars>
          <dgm:chPref val="3"/>
        </dgm:presLayoutVars>
      </dgm:prSet>
      <dgm:spPr/>
    </dgm:pt>
    <dgm:pt modelId="{AB48D001-DB55-2A48-A1A3-4FA28A651673}" type="pres">
      <dgm:prSet presAssocID="{D5A2380A-3C63-2544-93DB-050DFF0CAA16}" presName="hierChild2" presStyleCnt="0"/>
      <dgm:spPr/>
    </dgm:pt>
    <dgm:pt modelId="{CC60D27C-DAEC-4A4F-BF44-F0C888D99CD4}" type="pres">
      <dgm:prSet presAssocID="{95B8DB0A-9A57-FF43-B592-BBF5C6900F4C}" presName="Name19" presStyleLbl="parChTrans1D2" presStyleIdx="0" presStyleCnt="1"/>
      <dgm:spPr/>
    </dgm:pt>
    <dgm:pt modelId="{2C6DFC01-FE89-404A-9A3F-6B77936676E3}" type="pres">
      <dgm:prSet presAssocID="{F1BD8731-B02B-4847-85B1-DECC9FA63287}" presName="Name21" presStyleCnt="0"/>
      <dgm:spPr/>
    </dgm:pt>
    <dgm:pt modelId="{E2BAEDD1-7C2F-5E40-9B09-5DB7B0EEAD72}" type="pres">
      <dgm:prSet presAssocID="{F1BD8731-B02B-4847-85B1-DECC9FA63287}" presName="level2Shape" presStyleLbl="node2" presStyleIdx="0" presStyleCnt="1" custScaleX="247069" custLinFactNeighborY="-16800"/>
      <dgm:spPr/>
    </dgm:pt>
    <dgm:pt modelId="{72617F2E-7D0B-AC48-906F-CD330ECF8F07}" type="pres">
      <dgm:prSet presAssocID="{F1BD8731-B02B-4847-85B1-DECC9FA63287}" presName="hierChild3" presStyleCnt="0"/>
      <dgm:spPr/>
    </dgm:pt>
    <dgm:pt modelId="{011A1A41-2436-5A4A-BCC9-6A48AAF04A84}" type="pres">
      <dgm:prSet presAssocID="{E1DBAF90-A528-1549-A56A-30A85A7259AF}" presName="Name19" presStyleLbl="parChTrans1D3" presStyleIdx="0" presStyleCnt="1"/>
      <dgm:spPr/>
    </dgm:pt>
    <dgm:pt modelId="{7F0AB756-503A-6848-99FF-11F1BD034910}" type="pres">
      <dgm:prSet presAssocID="{A268E161-C4AC-D640-A8DB-67459E2A0C39}" presName="Name21" presStyleCnt="0"/>
      <dgm:spPr/>
    </dgm:pt>
    <dgm:pt modelId="{8BAF9E8A-A573-0744-8B85-E36476A901AF}" type="pres">
      <dgm:prSet presAssocID="{A268E161-C4AC-D640-A8DB-67459E2A0C39}" presName="level2Shape" presStyleLbl="node3" presStyleIdx="0" presStyleCnt="1" custScaleX="242784"/>
      <dgm:spPr/>
    </dgm:pt>
    <dgm:pt modelId="{A300C9BF-6CA7-CA48-AE50-070D4EDBC7AC}" type="pres">
      <dgm:prSet presAssocID="{A268E161-C4AC-D640-A8DB-67459E2A0C39}" presName="hierChild3" presStyleCnt="0"/>
      <dgm:spPr/>
    </dgm:pt>
    <dgm:pt modelId="{65B5FF98-301B-9E44-BCFC-257A5633DC73}" type="pres">
      <dgm:prSet presAssocID="{167FBF2F-2006-2247-80C4-3123C6BEEB47}" presName="bgShapesFlow" presStyleCnt="0"/>
      <dgm:spPr/>
    </dgm:pt>
    <dgm:pt modelId="{27152F94-72B8-224E-86A6-D650C7E1401C}" type="pres">
      <dgm:prSet presAssocID="{55DF1147-18D1-4A4A-BE3F-5DB4D628B76D}" presName="rectComp" presStyleCnt="0"/>
      <dgm:spPr/>
    </dgm:pt>
    <dgm:pt modelId="{68BCF01C-1E42-E240-9A0A-B03DEBFEC971}" type="pres">
      <dgm:prSet presAssocID="{55DF1147-18D1-4A4A-BE3F-5DB4D628B76D}" presName="bgRect" presStyleLbl="bgShp" presStyleIdx="0" presStyleCnt="3" custLinFactNeighborY="-51609"/>
      <dgm:spPr/>
    </dgm:pt>
    <dgm:pt modelId="{1F30B188-565D-4845-A9F3-630B367B2126}" type="pres">
      <dgm:prSet presAssocID="{55DF1147-18D1-4A4A-BE3F-5DB4D628B76D}" presName="bgRectTx" presStyleLbl="bgShp" presStyleIdx="0" presStyleCnt="3">
        <dgm:presLayoutVars>
          <dgm:bulletEnabled val="1"/>
        </dgm:presLayoutVars>
      </dgm:prSet>
      <dgm:spPr/>
    </dgm:pt>
    <dgm:pt modelId="{196AF3A5-2B83-A54D-BE73-C884A15C9B13}" type="pres">
      <dgm:prSet presAssocID="{55DF1147-18D1-4A4A-BE3F-5DB4D628B76D}" presName="spComp" presStyleCnt="0"/>
      <dgm:spPr/>
    </dgm:pt>
    <dgm:pt modelId="{36595BB5-49BD-324B-903C-940068B42B11}" type="pres">
      <dgm:prSet presAssocID="{55DF1147-18D1-4A4A-BE3F-5DB4D628B76D}" presName="vSp" presStyleCnt="0"/>
      <dgm:spPr/>
    </dgm:pt>
    <dgm:pt modelId="{AE233FEA-F11F-5F4C-82DF-C693DBF0A907}" type="pres">
      <dgm:prSet presAssocID="{D3CCDFE3-C5B7-D94A-9E95-8DD5C7DC7478}" presName="rectComp" presStyleCnt="0"/>
      <dgm:spPr/>
    </dgm:pt>
    <dgm:pt modelId="{B9C7BC3D-4DD9-D14B-8EB6-31E0AD5B44D6}" type="pres">
      <dgm:prSet presAssocID="{D3CCDFE3-C5B7-D94A-9E95-8DD5C7DC7478}" presName="bgRect" presStyleLbl="bgShp" presStyleIdx="1" presStyleCnt="3" custLinFactNeighborY="-14000"/>
      <dgm:spPr/>
    </dgm:pt>
    <dgm:pt modelId="{B446A753-C00D-144B-A177-0F981F991536}" type="pres">
      <dgm:prSet presAssocID="{D3CCDFE3-C5B7-D94A-9E95-8DD5C7DC7478}" presName="bgRectTx" presStyleLbl="bgShp" presStyleIdx="1" presStyleCnt="3">
        <dgm:presLayoutVars>
          <dgm:bulletEnabled val="1"/>
        </dgm:presLayoutVars>
      </dgm:prSet>
      <dgm:spPr/>
    </dgm:pt>
    <dgm:pt modelId="{B723F7C7-A261-884D-ACA0-A19FB68E56AE}" type="pres">
      <dgm:prSet presAssocID="{D3CCDFE3-C5B7-D94A-9E95-8DD5C7DC7478}" presName="spComp" presStyleCnt="0"/>
      <dgm:spPr/>
    </dgm:pt>
    <dgm:pt modelId="{B9200608-F52B-A34D-9430-0B31E80BED24}" type="pres">
      <dgm:prSet presAssocID="{D3CCDFE3-C5B7-D94A-9E95-8DD5C7DC7478}" presName="vSp" presStyleCnt="0"/>
      <dgm:spPr/>
    </dgm:pt>
    <dgm:pt modelId="{051F4865-095C-DE44-B7EB-8FBD6E36DA93}" type="pres">
      <dgm:prSet presAssocID="{2B356EE1-56F6-C241-9A04-8D90BBAD6C07}" presName="rectComp" presStyleCnt="0"/>
      <dgm:spPr/>
    </dgm:pt>
    <dgm:pt modelId="{8F9C6304-57DA-2B4A-A933-D2E203A4911D}" type="pres">
      <dgm:prSet presAssocID="{2B356EE1-56F6-C241-9A04-8D90BBAD6C07}" presName="bgRect" presStyleLbl="bgShp" presStyleIdx="2" presStyleCnt="3"/>
      <dgm:spPr/>
    </dgm:pt>
    <dgm:pt modelId="{4341DEAC-C280-AB41-A112-2F4FBA966DC6}" type="pres">
      <dgm:prSet presAssocID="{2B356EE1-56F6-C241-9A04-8D90BBAD6C07}" presName="bgRectTx" presStyleLbl="bgShp" presStyleIdx="2" presStyleCnt="3">
        <dgm:presLayoutVars>
          <dgm:bulletEnabled val="1"/>
        </dgm:presLayoutVars>
      </dgm:prSet>
      <dgm:spPr/>
    </dgm:pt>
  </dgm:ptLst>
  <dgm:cxnLst>
    <dgm:cxn modelId="{E2166005-693E-284E-A1B6-1779188B8024}" type="presOf" srcId="{D5A2380A-3C63-2544-93DB-050DFF0CAA16}" destId="{EFB869ED-A8D0-7B4F-8FAD-B0E0E6E886DA}" srcOrd="0" destOrd="0" presId="urn:microsoft.com/office/officeart/2005/8/layout/hierarchy6"/>
    <dgm:cxn modelId="{57CD3217-DC31-CE40-9D80-967BDCC4915F}" srcId="{167FBF2F-2006-2247-80C4-3123C6BEEB47}" destId="{55DF1147-18D1-4A4A-BE3F-5DB4D628B76D}" srcOrd="1" destOrd="0" parTransId="{368DBB19-C988-E145-A278-8CB4CD54D528}" sibTransId="{D2EBB0B0-3846-EE49-B953-76FCE8C2A86E}"/>
    <dgm:cxn modelId="{7EF28518-FE92-A14A-928B-030D09A03BA5}" srcId="{167FBF2F-2006-2247-80C4-3123C6BEEB47}" destId="{2B356EE1-56F6-C241-9A04-8D90BBAD6C07}" srcOrd="3" destOrd="0" parTransId="{8E5EE5F6-99A5-B049-B2E2-9BFAA9CB307D}" sibTransId="{A44E5A03-4626-864E-8AB1-1A88DF36B011}"/>
    <dgm:cxn modelId="{62A72A29-2272-9D4A-8A42-9A1996FA56AA}" type="presOf" srcId="{A268E161-C4AC-D640-A8DB-67459E2A0C39}" destId="{8BAF9E8A-A573-0744-8B85-E36476A901AF}" srcOrd="0" destOrd="0" presId="urn:microsoft.com/office/officeart/2005/8/layout/hierarchy6"/>
    <dgm:cxn modelId="{7DC47A35-2082-4241-9376-D98016AF9F51}" type="presOf" srcId="{2B356EE1-56F6-C241-9A04-8D90BBAD6C07}" destId="{4341DEAC-C280-AB41-A112-2F4FBA966DC6}" srcOrd="1" destOrd="0" presId="urn:microsoft.com/office/officeart/2005/8/layout/hierarchy6"/>
    <dgm:cxn modelId="{F31FA838-3AC8-FA44-924A-5CEB3EBB0559}" type="presOf" srcId="{167FBF2F-2006-2247-80C4-3123C6BEEB47}" destId="{37AD3392-3D5C-0F4F-BDE4-A00DAAECEBA4}" srcOrd="0" destOrd="0" presId="urn:microsoft.com/office/officeart/2005/8/layout/hierarchy6"/>
    <dgm:cxn modelId="{59F4CA59-BE9E-9C44-BE71-BB982FA1AF2B}" type="presOf" srcId="{95B8DB0A-9A57-FF43-B592-BBF5C6900F4C}" destId="{CC60D27C-DAEC-4A4F-BF44-F0C888D99CD4}" srcOrd="0" destOrd="0" presId="urn:microsoft.com/office/officeart/2005/8/layout/hierarchy6"/>
    <dgm:cxn modelId="{7D31B961-4A96-4740-9B79-6A01455AE459}" type="presOf" srcId="{55DF1147-18D1-4A4A-BE3F-5DB4D628B76D}" destId="{68BCF01C-1E42-E240-9A0A-B03DEBFEC971}" srcOrd="0" destOrd="0" presId="urn:microsoft.com/office/officeart/2005/8/layout/hierarchy6"/>
    <dgm:cxn modelId="{EDCCE364-993A-EB4D-9E2D-DB5D326838C8}" srcId="{167FBF2F-2006-2247-80C4-3123C6BEEB47}" destId="{D3CCDFE3-C5B7-D94A-9E95-8DD5C7DC7478}" srcOrd="2" destOrd="0" parTransId="{785DD71D-D913-174E-B32E-A20FBCE97EC3}" sibTransId="{BC13ECBA-A134-FE47-82F3-9A2C99D6980E}"/>
    <dgm:cxn modelId="{A554D792-6E5F-F042-8078-16387E0CFE06}" type="presOf" srcId="{2B356EE1-56F6-C241-9A04-8D90BBAD6C07}" destId="{8F9C6304-57DA-2B4A-A933-D2E203A4911D}" srcOrd="0" destOrd="0" presId="urn:microsoft.com/office/officeart/2005/8/layout/hierarchy6"/>
    <dgm:cxn modelId="{40CEA496-5630-B648-8C3E-DC21E4FF1527}" srcId="{D5A2380A-3C63-2544-93DB-050DFF0CAA16}" destId="{F1BD8731-B02B-4847-85B1-DECC9FA63287}" srcOrd="0" destOrd="0" parTransId="{95B8DB0A-9A57-FF43-B592-BBF5C6900F4C}" sibTransId="{EBA2708C-553A-1145-8D40-68D074A26851}"/>
    <dgm:cxn modelId="{5F7080AE-7D40-CD4E-BA65-1CBBC1B58EFB}" srcId="{F1BD8731-B02B-4847-85B1-DECC9FA63287}" destId="{A268E161-C4AC-D640-A8DB-67459E2A0C39}" srcOrd="0" destOrd="0" parTransId="{E1DBAF90-A528-1549-A56A-30A85A7259AF}" sibTransId="{49906473-64DB-5940-9BA3-0853A64312D3}"/>
    <dgm:cxn modelId="{3D0A17C7-AA3D-D043-B529-0E255073C487}" type="presOf" srcId="{D3CCDFE3-C5B7-D94A-9E95-8DD5C7DC7478}" destId="{B446A753-C00D-144B-A177-0F981F991536}" srcOrd="1" destOrd="0" presId="urn:microsoft.com/office/officeart/2005/8/layout/hierarchy6"/>
    <dgm:cxn modelId="{B74447CC-C65A-2340-AF63-9B290FB01400}" type="presOf" srcId="{55DF1147-18D1-4A4A-BE3F-5DB4D628B76D}" destId="{1F30B188-565D-4845-A9F3-630B367B2126}" srcOrd="1" destOrd="0" presId="urn:microsoft.com/office/officeart/2005/8/layout/hierarchy6"/>
    <dgm:cxn modelId="{80BA39D9-4291-5745-8DE3-98D16CA55309}" srcId="{167FBF2F-2006-2247-80C4-3123C6BEEB47}" destId="{D5A2380A-3C63-2544-93DB-050DFF0CAA16}" srcOrd="0" destOrd="0" parTransId="{A9A111DD-EB10-CA46-ADB7-2DA8E404676A}" sibTransId="{8C628220-29B9-D444-BF59-8EE1BBFB2A33}"/>
    <dgm:cxn modelId="{56DDE6EC-7B5F-B14A-A3D1-978CD6D1BA42}" type="presOf" srcId="{D3CCDFE3-C5B7-D94A-9E95-8DD5C7DC7478}" destId="{B9C7BC3D-4DD9-D14B-8EB6-31E0AD5B44D6}" srcOrd="0" destOrd="0" presId="urn:microsoft.com/office/officeart/2005/8/layout/hierarchy6"/>
    <dgm:cxn modelId="{E2404AF8-C2A5-5342-93AF-5C35C9D7925B}" type="presOf" srcId="{E1DBAF90-A528-1549-A56A-30A85A7259AF}" destId="{011A1A41-2436-5A4A-BCC9-6A48AAF04A84}" srcOrd="0" destOrd="0" presId="urn:microsoft.com/office/officeart/2005/8/layout/hierarchy6"/>
    <dgm:cxn modelId="{5D7433FD-8C04-9542-BB0D-09D41729C392}" type="presOf" srcId="{F1BD8731-B02B-4847-85B1-DECC9FA63287}" destId="{E2BAEDD1-7C2F-5E40-9B09-5DB7B0EEAD72}" srcOrd="0" destOrd="0" presId="urn:microsoft.com/office/officeart/2005/8/layout/hierarchy6"/>
    <dgm:cxn modelId="{F0B5BE89-5899-2A4A-A0B7-61BC78B10628}" type="presParOf" srcId="{37AD3392-3D5C-0F4F-BDE4-A00DAAECEBA4}" destId="{F0253B86-FBED-324A-9187-9A99A88D89D5}" srcOrd="0" destOrd="0" presId="urn:microsoft.com/office/officeart/2005/8/layout/hierarchy6"/>
    <dgm:cxn modelId="{64010CEE-F655-F94C-BB65-C8EFDF2AD23F}" type="presParOf" srcId="{F0253B86-FBED-324A-9187-9A99A88D89D5}" destId="{9A56A99B-17CE-B140-864D-25964D8346AD}" srcOrd="0" destOrd="0" presId="urn:microsoft.com/office/officeart/2005/8/layout/hierarchy6"/>
    <dgm:cxn modelId="{182BC452-8967-F449-A828-5FCD07F1355A}" type="presParOf" srcId="{F0253B86-FBED-324A-9187-9A99A88D89D5}" destId="{CE0F8631-CD51-D74D-A2B8-A520FC59333E}" srcOrd="1" destOrd="0" presId="urn:microsoft.com/office/officeart/2005/8/layout/hierarchy6"/>
    <dgm:cxn modelId="{A2A85DDE-ADAF-014D-91D8-5D01F7F1FCDB}" type="presParOf" srcId="{CE0F8631-CD51-D74D-A2B8-A520FC59333E}" destId="{6CC3BBF8-AD58-4447-8A49-5389FA898730}" srcOrd="0" destOrd="0" presId="urn:microsoft.com/office/officeart/2005/8/layout/hierarchy6"/>
    <dgm:cxn modelId="{59F07B59-0686-2043-8E99-09FAAA2A5059}" type="presParOf" srcId="{6CC3BBF8-AD58-4447-8A49-5389FA898730}" destId="{EFB869ED-A8D0-7B4F-8FAD-B0E0E6E886DA}" srcOrd="0" destOrd="0" presId="urn:microsoft.com/office/officeart/2005/8/layout/hierarchy6"/>
    <dgm:cxn modelId="{884343D3-3F78-6F47-8719-34E1C558DB62}" type="presParOf" srcId="{6CC3BBF8-AD58-4447-8A49-5389FA898730}" destId="{AB48D001-DB55-2A48-A1A3-4FA28A651673}" srcOrd="1" destOrd="0" presId="urn:microsoft.com/office/officeart/2005/8/layout/hierarchy6"/>
    <dgm:cxn modelId="{D1C40C9B-04DC-3041-AB04-DBC17C967DA1}" type="presParOf" srcId="{AB48D001-DB55-2A48-A1A3-4FA28A651673}" destId="{CC60D27C-DAEC-4A4F-BF44-F0C888D99CD4}" srcOrd="0" destOrd="0" presId="urn:microsoft.com/office/officeart/2005/8/layout/hierarchy6"/>
    <dgm:cxn modelId="{8E882BA4-71CB-234A-B105-9C84BFD0645F}" type="presParOf" srcId="{AB48D001-DB55-2A48-A1A3-4FA28A651673}" destId="{2C6DFC01-FE89-404A-9A3F-6B77936676E3}" srcOrd="1" destOrd="0" presId="urn:microsoft.com/office/officeart/2005/8/layout/hierarchy6"/>
    <dgm:cxn modelId="{76EE664D-987F-4644-A97E-26C786F412DB}" type="presParOf" srcId="{2C6DFC01-FE89-404A-9A3F-6B77936676E3}" destId="{E2BAEDD1-7C2F-5E40-9B09-5DB7B0EEAD72}" srcOrd="0" destOrd="0" presId="urn:microsoft.com/office/officeart/2005/8/layout/hierarchy6"/>
    <dgm:cxn modelId="{D92055C8-CAE7-764E-A32B-04065E3E8A39}" type="presParOf" srcId="{2C6DFC01-FE89-404A-9A3F-6B77936676E3}" destId="{72617F2E-7D0B-AC48-906F-CD330ECF8F07}" srcOrd="1" destOrd="0" presId="urn:microsoft.com/office/officeart/2005/8/layout/hierarchy6"/>
    <dgm:cxn modelId="{9D65A387-5CC9-0B46-ACE3-07DF2D3DC321}" type="presParOf" srcId="{72617F2E-7D0B-AC48-906F-CD330ECF8F07}" destId="{011A1A41-2436-5A4A-BCC9-6A48AAF04A84}" srcOrd="0" destOrd="0" presId="urn:microsoft.com/office/officeart/2005/8/layout/hierarchy6"/>
    <dgm:cxn modelId="{E51B51F1-AA98-3942-A1D9-3E17995EA0B5}" type="presParOf" srcId="{72617F2E-7D0B-AC48-906F-CD330ECF8F07}" destId="{7F0AB756-503A-6848-99FF-11F1BD034910}" srcOrd="1" destOrd="0" presId="urn:microsoft.com/office/officeart/2005/8/layout/hierarchy6"/>
    <dgm:cxn modelId="{D0A40789-5A56-8E48-980C-2934D4EA3C61}" type="presParOf" srcId="{7F0AB756-503A-6848-99FF-11F1BD034910}" destId="{8BAF9E8A-A573-0744-8B85-E36476A901AF}" srcOrd="0" destOrd="0" presId="urn:microsoft.com/office/officeart/2005/8/layout/hierarchy6"/>
    <dgm:cxn modelId="{C3C2849C-7FAC-2C40-822D-F385AD2B08EC}" type="presParOf" srcId="{7F0AB756-503A-6848-99FF-11F1BD034910}" destId="{A300C9BF-6CA7-CA48-AE50-070D4EDBC7AC}" srcOrd="1" destOrd="0" presId="urn:microsoft.com/office/officeart/2005/8/layout/hierarchy6"/>
    <dgm:cxn modelId="{B6F6A905-3FA2-3646-A0FC-667FE1E6C84B}" type="presParOf" srcId="{37AD3392-3D5C-0F4F-BDE4-A00DAAECEBA4}" destId="{65B5FF98-301B-9E44-BCFC-257A5633DC73}" srcOrd="1" destOrd="0" presId="urn:microsoft.com/office/officeart/2005/8/layout/hierarchy6"/>
    <dgm:cxn modelId="{E5745047-DD10-D847-ADF1-DE3AB3116200}" type="presParOf" srcId="{65B5FF98-301B-9E44-BCFC-257A5633DC73}" destId="{27152F94-72B8-224E-86A6-D650C7E1401C}" srcOrd="0" destOrd="0" presId="urn:microsoft.com/office/officeart/2005/8/layout/hierarchy6"/>
    <dgm:cxn modelId="{B3D48B33-D501-A74D-B053-91C4222C8CD7}" type="presParOf" srcId="{27152F94-72B8-224E-86A6-D650C7E1401C}" destId="{68BCF01C-1E42-E240-9A0A-B03DEBFEC971}" srcOrd="0" destOrd="0" presId="urn:microsoft.com/office/officeart/2005/8/layout/hierarchy6"/>
    <dgm:cxn modelId="{652188D5-1D53-3042-A62F-898DA30AE27E}" type="presParOf" srcId="{27152F94-72B8-224E-86A6-D650C7E1401C}" destId="{1F30B188-565D-4845-A9F3-630B367B2126}" srcOrd="1" destOrd="0" presId="urn:microsoft.com/office/officeart/2005/8/layout/hierarchy6"/>
    <dgm:cxn modelId="{36D6CAD6-58C1-C54D-ABFE-121B9DF4F215}" type="presParOf" srcId="{65B5FF98-301B-9E44-BCFC-257A5633DC73}" destId="{196AF3A5-2B83-A54D-BE73-C884A15C9B13}" srcOrd="1" destOrd="0" presId="urn:microsoft.com/office/officeart/2005/8/layout/hierarchy6"/>
    <dgm:cxn modelId="{2328FE13-4FA3-DD44-B30D-6CE3317FDF8B}" type="presParOf" srcId="{196AF3A5-2B83-A54D-BE73-C884A15C9B13}" destId="{36595BB5-49BD-324B-903C-940068B42B11}" srcOrd="0" destOrd="0" presId="urn:microsoft.com/office/officeart/2005/8/layout/hierarchy6"/>
    <dgm:cxn modelId="{2BE76AE1-2CEF-944A-BB06-08134ADA63F0}" type="presParOf" srcId="{65B5FF98-301B-9E44-BCFC-257A5633DC73}" destId="{AE233FEA-F11F-5F4C-82DF-C693DBF0A907}" srcOrd="2" destOrd="0" presId="urn:microsoft.com/office/officeart/2005/8/layout/hierarchy6"/>
    <dgm:cxn modelId="{4222E6A6-0B86-AE4C-A028-1C13FBEDF72A}" type="presParOf" srcId="{AE233FEA-F11F-5F4C-82DF-C693DBF0A907}" destId="{B9C7BC3D-4DD9-D14B-8EB6-31E0AD5B44D6}" srcOrd="0" destOrd="0" presId="urn:microsoft.com/office/officeart/2005/8/layout/hierarchy6"/>
    <dgm:cxn modelId="{6BC4D925-59A0-024F-B3B9-8D9C0628BCBC}" type="presParOf" srcId="{AE233FEA-F11F-5F4C-82DF-C693DBF0A907}" destId="{B446A753-C00D-144B-A177-0F981F991536}" srcOrd="1" destOrd="0" presId="urn:microsoft.com/office/officeart/2005/8/layout/hierarchy6"/>
    <dgm:cxn modelId="{AE48158B-7838-4948-8044-A24A3D9EE9B4}" type="presParOf" srcId="{65B5FF98-301B-9E44-BCFC-257A5633DC73}" destId="{B723F7C7-A261-884D-ACA0-A19FB68E56AE}" srcOrd="3" destOrd="0" presId="urn:microsoft.com/office/officeart/2005/8/layout/hierarchy6"/>
    <dgm:cxn modelId="{ED8F258B-5DD2-CA44-BA16-EAA7DD6E28F4}" type="presParOf" srcId="{B723F7C7-A261-884D-ACA0-A19FB68E56AE}" destId="{B9200608-F52B-A34D-9430-0B31E80BED24}" srcOrd="0" destOrd="0" presId="urn:microsoft.com/office/officeart/2005/8/layout/hierarchy6"/>
    <dgm:cxn modelId="{E60477E8-D902-3B40-89E3-0A6DA5C7A408}" type="presParOf" srcId="{65B5FF98-301B-9E44-BCFC-257A5633DC73}" destId="{051F4865-095C-DE44-B7EB-8FBD6E36DA93}" srcOrd="4" destOrd="0" presId="urn:microsoft.com/office/officeart/2005/8/layout/hierarchy6"/>
    <dgm:cxn modelId="{4FA2C63A-1650-E049-9DA0-5BBC6967C5CA}" type="presParOf" srcId="{051F4865-095C-DE44-B7EB-8FBD6E36DA93}" destId="{8F9C6304-57DA-2B4A-A933-D2E203A4911D}" srcOrd="0" destOrd="0" presId="urn:microsoft.com/office/officeart/2005/8/layout/hierarchy6"/>
    <dgm:cxn modelId="{3B48DDAE-3CA6-374E-83DC-8A021E165AE2}" type="presParOf" srcId="{051F4865-095C-DE44-B7EB-8FBD6E36DA93}" destId="{4341DEAC-C280-AB41-A112-2F4FBA966DC6}"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BCC994-0BC0-AF46-A01F-0EB594B506A1}" type="doc">
      <dgm:prSet loTypeId="urn:microsoft.com/office/officeart/2005/8/layout/hierarchy3" loCatId="hierarchy" qsTypeId="urn:microsoft.com/office/officeart/2005/8/quickstyle/simple4" qsCatId="simple" csTypeId="urn:microsoft.com/office/officeart/2005/8/colors/accent0_2" csCatId="mainScheme" phldr="1"/>
      <dgm:spPr/>
      <dgm:t>
        <a:bodyPr/>
        <a:lstStyle/>
        <a:p>
          <a:endParaRPr lang="en-US"/>
        </a:p>
      </dgm:t>
    </dgm:pt>
    <dgm:pt modelId="{F97BE010-3BE6-E045-A1C3-06AC507604C1}">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0" i="0" dirty="0">
              <a:latin typeface="HelveticaNeueLT Pro 43 LtEx"/>
              <a:cs typeface="HelveticaNeueLT Pro 43 LtEx"/>
            </a:rPr>
            <a:t>Alignment</a:t>
          </a:r>
        </a:p>
      </dgm:t>
    </dgm:pt>
    <dgm:pt modelId="{B214BF88-D7E3-E74A-B729-491195BD7F64}" type="parTrans" cxnId="{9620FC72-22E4-8C46-AAD7-235676F12268}">
      <dgm:prSet/>
      <dgm:spPr/>
      <dgm:t>
        <a:bodyPr/>
        <a:lstStyle/>
        <a:p>
          <a:endParaRPr lang="en-US"/>
        </a:p>
      </dgm:t>
    </dgm:pt>
    <dgm:pt modelId="{274B8873-F765-7A4E-A02B-FED8CDBFF299}" type="sibTrans" cxnId="{9620FC72-22E4-8C46-AAD7-235676F12268}">
      <dgm:prSet/>
      <dgm:spPr/>
      <dgm:t>
        <a:bodyPr/>
        <a:lstStyle/>
        <a:p>
          <a:endParaRPr lang="en-US"/>
        </a:p>
      </dgm:t>
    </dgm:pt>
    <dgm:pt modelId="{6A198322-E35A-2E40-B536-B9DE4BD506A9}">
      <dgm:prSet phldrT="[Text]">
        <dgm:style>
          <a:lnRef idx="1">
            <a:schemeClr val="accent2"/>
          </a:lnRef>
          <a:fillRef idx="3">
            <a:schemeClr val="accent2"/>
          </a:fillRef>
          <a:effectRef idx="2">
            <a:schemeClr val="accent2"/>
          </a:effectRef>
          <a:fontRef idx="minor">
            <a:schemeClr val="lt1"/>
          </a:fontRef>
        </dgm:style>
      </dgm:prSet>
      <dgm:spPr/>
      <dgm:t>
        <a:bodyPr/>
        <a:lstStyle/>
        <a:p>
          <a:r>
            <a:rPr lang="en-US" b="0" i="0" dirty="0" err="1">
              <a:latin typeface="HelveticaNeueLT Pro 43 LtEx"/>
              <a:cs typeface="HelveticaNeueLT Pro 43 LtEx"/>
            </a:rPr>
            <a:t>Transcriptome</a:t>
          </a:r>
          <a:r>
            <a:rPr lang="en-US" b="0" i="0" dirty="0">
              <a:latin typeface="HelveticaNeueLT Pro 43 LtEx"/>
              <a:cs typeface="HelveticaNeueLT Pro 43 LtEx"/>
            </a:rPr>
            <a:t> Assembly</a:t>
          </a:r>
        </a:p>
      </dgm:t>
    </dgm:pt>
    <dgm:pt modelId="{A9CFDC84-2858-754C-A8E5-415617789CE8}" type="parTrans" cxnId="{1690925A-75DB-9B45-A6F0-C1078BBC6FFB}">
      <dgm:prSet/>
      <dgm:spPr/>
      <dgm:t>
        <a:bodyPr/>
        <a:lstStyle/>
        <a:p>
          <a:endParaRPr lang="en-US"/>
        </a:p>
      </dgm:t>
    </dgm:pt>
    <dgm:pt modelId="{296BF8B7-C4E2-B644-8EF9-130B45D403A6}" type="sibTrans" cxnId="{1690925A-75DB-9B45-A6F0-C1078BBC6FFB}">
      <dgm:prSet/>
      <dgm:spPr/>
      <dgm:t>
        <a:bodyPr/>
        <a:lstStyle/>
        <a:p>
          <a:endParaRPr lang="en-US"/>
        </a:p>
      </dgm:t>
    </dgm:pt>
    <dgm:pt modelId="{7967A47A-C45B-C948-9F88-D834CC88D47D}">
      <dgm:prSet>
        <dgm:style>
          <a:lnRef idx="1">
            <a:schemeClr val="accent2"/>
          </a:lnRef>
          <a:fillRef idx="3">
            <a:schemeClr val="accent2"/>
          </a:fillRef>
          <a:effectRef idx="2">
            <a:schemeClr val="accent2"/>
          </a:effectRef>
          <a:fontRef idx="minor">
            <a:schemeClr val="lt1"/>
          </a:fontRef>
        </dgm:style>
      </dgm:prSet>
      <dgm:spPr/>
      <dgm:t>
        <a:bodyPr/>
        <a:lstStyle/>
        <a:p>
          <a:r>
            <a:rPr lang="en-US" b="0" i="0" dirty="0">
              <a:latin typeface="HelveticaNeueLT Pro 43 LtEx"/>
              <a:cs typeface="HelveticaNeueLT Pro 43 LtEx"/>
            </a:rPr>
            <a:t>Differential Expression</a:t>
          </a:r>
        </a:p>
      </dgm:t>
    </dgm:pt>
    <dgm:pt modelId="{C285A105-C59C-4548-A829-DF372410A0F6}" type="parTrans" cxnId="{6352603D-5E9E-0A48-98BC-FB2F95065978}">
      <dgm:prSet/>
      <dgm:spPr/>
      <dgm:t>
        <a:bodyPr/>
        <a:lstStyle/>
        <a:p>
          <a:endParaRPr lang="en-US"/>
        </a:p>
      </dgm:t>
    </dgm:pt>
    <dgm:pt modelId="{1A2D1B43-C279-FC42-A86B-BA279F1B320F}" type="sibTrans" cxnId="{6352603D-5E9E-0A48-98BC-FB2F95065978}">
      <dgm:prSet/>
      <dgm:spPr/>
      <dgm:t>
        <a:bodyPr/>
        <a:lstStyle/>
        <a:p>
          <a:endParaRPr lang="en-US"/>
        </a:p>
      </dgm:t>
    </dgm:pt>
    <dgm:pt modelId="{64A11135-4913-6D42-AF41-6E721B1DDA0E}" type="pres">
      <dgm:prSet presAssocID="{15BCC994-0BC0-AF46-A01F-0EB594B506A1}" presName="diagram" presStyleCnt="0">
        <dgm:presLayoutVars>
          <dgm:chPref val="1"/>
          <dgm:dir/>
          <dgm:animOne val="branch"/>
          <dgm:animLvl val="lvl"/>
          <dgm:resizeHandles/>
        </dgm:presLayoutVars>
      </dgm:prSet>
      <dgm:spPr/>
    </dgm:pt>
    <dgm:pt modelId="{5AA82C08-CFCC-DA41-A515-5DBC23C79E5B}" type="pres">
      <dgm:prSet presAssocID="{F97BE010-3BE6-E045-A1C3-06AC507604C1}" presName="root" presStyleCnt="0"/>
      <dgm:spPr/>
    </dgm:pt>
    <dgm:pt modelId="{C2E3DBC7-9ECF-5346-B07B-3AEA3112DD2B}" type="pres">
      <dgm:prSet presAssocID="{F97BE010-3BE6-E045-A1C3-06AC507604C1}" presName="rootComposite" presStyleCnt="0"/>
      <dgm:spPr/>
    </dgm:pt>
    <dgm:pt modelId="{AB31CD01-0F76-4F4C-9B18-18BBE2F1C956}" type="pres">
      <dgm:prSet presAssocID="{F97BE010-3BE6-E045-A1C3-06AC507604C1}" presName="rootText" presStyleLbl="node1" presStyleIdx="0" presStyleCnt="1" custLinFactNeighborX="2725" custLinFactNeighborY="-43"/>
      <dgm:spPr/>
    </dgm:pt>
    <dgm:pt modelId="{729CF663-A24F-D24D-97A6-FA7AD90746AC}" type="pres">
      <dgm:prSet presAssocID="{F97BE010-3BE6-E045-A1C3-06AC507604C1}" presName="rootConnector" presStyleLbl="node1" presStyleIdx="0" presStyleCnt="1"/>
      <dgm:spPr/>
    </dgm:pt>
    <dgm:pt modelId="{2492BA1A-4850-F34C-A8FA-9454E8819675}" type="pres">
      <dgm:prSet presAssocID="{F97BE010-3BE6-E045-A1C3-06AC507604C1}" presName="childShape" presStyleCnt="0"/>
      <dgm:spPr/>
    </dgm:pt>
    <dgm:pt modelId="{A1F78C90-9DD3-5A49-B918-1A10C14BED7F}" type="pres">
      <dgm:prSet presAssocID="{A9CFDC84-2858-754C-A8E5-415617789CE8}" presName="Name13" presStyleLbl="parChTrans1D2" presStyleIdx="0" presStyleCnt="2"/>
      <dgm:spPr/>
    </dgm:pt>
    <dgm:pt modelId="{015D2418-F470-474E-9F1D-8F2D2BFEA737}" type="pres">
      <dgm:prSet presAssocID="{6A198322-E35A-2E40-B536-B9DE4BD506A9}" presName="childText" presStyleLbl="bgAcc1" presStyleIdx="0" presStyleCnt="2">
        <dgm:presLayoutVars>
          <dgm:bulletEnabled val="1"/>
        </dgm:presLayoutVars>
      </dgm:prSet>
      <dgm:spPr/>
    </dgm:pt>
    <dgm:pt modelId="{F162852B-0C16-4946-8F7C-ADF4FB067FA8}" type="pres">
      <dgm:prSet presAssocID="{C285A105-C59C-4548-A829-DF372410A0F6}" presName="Name13" presStyleLbl="parChTrans1D2" presStyleIdx="1" presStyleCnt="2"/>
      <dgm:spPr/>
    </dgm:pt>
    <dgm:pt modelId="{8FC9EAF4-9F7F-6849-8D34-0A94EF9E11C0}" type="pres">
      <dgm:prSet presAssocID="{7967A47A-C45B-C948-9F88-D834CC88D47D}" presName="childText" presStyleLbl="bgAcc1" presStyleIdx="1" presStyleCnt="2">
        <dgm:presLayoutVars>
          <dgm:bulletEnabled val="1"/>
        </dgm:presLayoutVars>
      </dgm:prSet>
      <dgm:spPr/>
    </dgm:pt>
  </dgm:ptLst>
  <dgm:cxnLst>
    <dgm:cxn modelId="{24FF5433-D4FA-0447-BFCA-291D1681FDEB}" type="presOf" srcId="{15BCC994-0BC0-AF46-A01F-0EB594B506A1}" destId="{64A11135-4913-6D42-AF41-6E721B1DDA0E}" srcOrd="0" destOrd="0" presId="urn:microsoft.com/office/officeart/2005/8/layout/hierarchy3"/>
    <dgm:cxn modelId="{6352603D-5E9E-0A48-98BC-FB2F95065978}" srcId="{F97BE010-3BE6-E045-A1C3-06AC507604C1}" destId="{7967A47A-C45B-C948-9F88-D834CC88D47D}" srcOrd="1" destOrd="0" parTransId="{C285A105-C59C-4548-A829-DF372410A0F6}" sibTransId="{1A2D1B43-C279-FC42-A86B-BA279F1B320F}"/>
    <dgm:cxn modelId="{D115A249-BDC4-F04F-8923-E12177B55383}" type="presOf" srcId="{6A198322-E35A-2E40-B536-B9DE4BD506A9}" destId="{015D2418-F470-474E-9F1D-8F2D2BFEA737}" srcOrd="0" destOrd="0" presId="urn:microsoft.com/office/officeart/2005/8/layout/hierarchy3"/>
    <dgm:cxn modelId="{8859B54E-6BAD-0A4B-84C6-642B34864671}" type="presOf" srcId="{C285A105-C59C-4548-A829-DF372410A0F6}" destId="{F162852B-0C16-4946-8F7C-ADF4FB067FA8}" srcOrd="0" destOrd="0" presId="urn:microsoft.com/office/officeart/2005/8/layout/hierarchy3"/>
    <dgm:cxn modelId="{1690925A-75DB-9B45-A6F0-C1078BBC6FFB}" srcId="{F97BE010-3BE6-E045-A1C3-06AC507604C1}" destId="{6A198322-E35A-2E40-B536-B9DE4BD506A9}" srcOrd="0" destOrd="0" parTransId="{A9CFDC84-2858-754C-A8E5-415617789CE8}" sibTransId="{296BF8B7-C4E2-B644-8EF9-130B45D403A6}"/>
    <dgm:cxn modelId="{9620FC72-22E4-8C46-AAD7-235676F12268}" srcId="{15BCC994-0BC0-AF46-A01F-0EB594B506A1}" destId="{F97BE010-3BE6-E045-A1C3-06AC507604C1}" srcOrd="0" destOrd="0" parTransId="{B214BF88-D7E3-E74A-B729-491195BD7F64}" sibTransId="{274B8873-F765-7A4E-A02B-FED8CDBFF299}"/>
    <dgm:cxn modelId="{F0F79675-B47D-F14D-9876-012986809D4F}" type="presOf" srcId="{A9CFDC84-2858-754C-A8E5-415617789CE8}" destId="{A1F78C90-9DD3-5A49-B918-1A10C14BED7F}" srcOrd="0" destOrd="0" presId="urn:microsoft.com/office/officeart/2005/8/layout/hierarchy3"/>
    <dgm:cxn modelId="{8ECC5577-37AE-2C44-A65D-005062D16FAE}" type="presOf" srcId="{F97BE010-3BE6-E045-A1C3-06AC507604C1}" destId="{AB31CD01-0F76-4F4C-9B18-18BBE2F1C956}" srcOrd="0" destOrd="0" presId="urn:microsoft.com/office/officeart/2005/8/layout/hierarchy3"/>
    <dgm:cxn modelId="{A14FF199-FAA7-1642-ADE3-3F2E5364D748}" type="presOf" srcId="{7967A47A-C45B-C948-9F88-D834CC88D47D}" destId="{8FC9EAF4-9F7F-6849-8D34-0A94EF9E11C0}" srcOrd="0" destOrd="0" presId="urn:microsoft.com/office/officeart/2005/8/layout/hierarchy3"/>
    <dgm:cxn modelId="{5878DF9B-56D7-4941-B8C6-F02127E92BAA}" type="presOf" srcId="{F97BE010-3BE6-E045-A1C3-06AC507604C1}" destId="{729CF663-A24F-D24D-97A6-FA7AD90746AC}" srcOrd="1" destOrd="0" presId="urn:microsoft.com/office/officeart/2005/8/layout/hierarchy3"/>
    <dgm:cxn modelId="{B2F5EE73-AE0D-A543-A164-65FC0782C4EF}" type="presParOf" srcId="{64A11135-4913-6D42-AF41-6E721B1DDA0E}" destId="{5AA82C08-CFCC-DA41-A515-5DBC23C79E5B}" srcOrd="0" destOrd="0" presId="urn:microsoft.com/office/officeart/2005/8/layout/hierarchy3"/>
    <dgm:cxn modelId="{4CFF02A3-4AF1-2A40-82AE-CB63A9B33971}" type="presParOf" srcId="{5AA82C08-CFCC-DA41-A515-5DBC23C79E5B}" destId="{C2E3DBC7-9ECF-5346-B07B-3AEA3112DD2B}" srcOrd="0" destOrd="0" presId="urn:microsoft.com/office/officeart/2005/8/layout/hierarchy3"/>
    <dgm:cxn modelId="{408FEAB0-8131-3144-BFE8-1433D0D4BEC1}" type="presParOf" srcId="{C2E3DBC7-9ECF-5346-B07B-3AEA3112DD2B}" destId="{AB31CD01-0F76-4F4C-9B18-18BBE2F1C956}" srcOrd="0" destOrd="0" presId="urn:microsoft.com/office/officeart/2005/8/layout/hierarchy3"/>
    <dgm:cxn modelId="{871BF98D-BE02-2F44-8979-C1FA8C60D99A}" type="presParOf" srcId="{C2E3DBC7-9ECF-5346-B07B-3AEA3112DD2B}" destId="{729CF663-A24F-D24D-97A6-FA7AD90746AC}" srcOrd="1" destOrd="0" presId="urn:microsoft.com/office/officeart/2005/8/layout/hierarchy3"/>
    <dgm:cxn modelId="{7DF7078A-D882-A04F-9895-FEF93A777F87}" type="presParOf" srcId="{5AA82C08-CFCC-DA41-A515-5DBC23C79E5B}" destId="{2492BA1A-4850-F34C-A8FA-9454E8819675}" srcOrd="1" destOrd="0" presId="urn:microsoft.com/office/officeart/2005/8/layout/hierarchy3"/>
    <dgm:cxn modelId="{1A468058-95EF-3840-BF31-B893FA96494E}" type="presParOf" srcId="{2492BA1A-4850-F34C-A8FA-9454E8819675}" destId="{A1F78C90-9DD3-5A49-B918-1A10C14BED7F}" srcOrd="0" destOrd="0" presId="urn:microsoft.com/office/officeart/2005/8/layout/hierarchy3"/>
    <dgm:cxn modelId="{473AE070-DA89-2948-8D89-316A2EFB2318}" type="presParOf" srcId="{2492BA1A-4850-F34C-A8FA-9454E8819675}" destId="{015D2418-F470-474E-9F1D-8F2D2BFEA737}" srcOrd="1" destOrd="0" presId="urn:microsoft.com/office/officeart/2005/8/layout/hierarchy3"/>
    <dgm:cxn modelId="{F49405E4-27A3-F648-B847-241E53F6D03E}" type="presParOf" srcId="{2492BA1A-4850-F34C-A8FA-9454E8819675}" destId="{F162852B-0C16-4946-8F7C-ADF4FB067FA8}" srcOrd="2" destOrd="0" presId="urn:microsoft.com/office/officeart/2005/8/layout/hierarchy3"/>
    <dgm:cxn modelId="{55462117-00A2-F24B-8F6B-237F9F073AD0}" type="presParOf" srcId="{2492BA1A-4850-F34C-A8FA-9454E8819675}" destId="{8FC9EAF4-9F7F-6849-8D34-0A94EF9E11C0}"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3DFEB-E63C-1F43-A155-6C9C12FC7E76}">
      <dsp:nvSpPr>
        <dsp:cNvPr id="0" name=""/>
        <dsp:cNvSpPr/>
      </dsp:nvSpPr>
      <dsp:spPr>
        <a:xfrm>
          <a:off x="2643" y="61686"/>
          <a:ext cx="2577107" cy="1020415"/>
        </a:xfrm>
        <a:prstGeom prst="rect">
          <a:avLst/>
        </a:prstGeom>
        <a:solidFill>
          <a:schemeClr val="accent1"/>
        </a:solidFill>
        <a:ln w="10000" cap="flat" cmpd="sng" algn="ctr">
          <a:solidFill>
            <a:schemeClr val="accent1"/>
          </a:solidFill>
          <a:prstDash val="solid"/>
        </a:ln>
        <a:effectLst>
          <a:outerShdw blurRad="38100" dist="30000" dir="5400000" rotWithShape="0">
            <a:srgbClr val="000000">
              <a:alpha val="45000"/>
            </a:srgbClr>
          </a:outerShdw>
        </a:effectLst>
        <a:scene3d>
          <a:camera prst="orthographicFront"/>
          <a:lightRig rig="chilly"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DNA Sequencing</a:t>
          </a:r>
        </a:p>
      </dsp:txBody>
      <dsp:txXfrm>
        <a:off x="2643" y="61686"/>
        <a:ext cx="2577107" cy="1020415"/>
      </dsp:txXfrm>
    </dsp:sp>
    <dsp:sp modelId="{A058E480-CC77-F84F-80AC-80987CAB996F}">
      <dsp:nvSpPr>
        <dsp:cNvPr id="0" name=""/>
        <dsp:cNvSpPr/>
      </dsp:nvSpPr>
      <dsp:spPr>
        <a:xfrm>
          <a:off x="2643" y="1114780"/>
          <a:ext cx="2577107" cy="2285212"/>
        </a:xfrm>
        <a:prstGeom prst="rect">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28016" tIns="128016" rIns="170688" bIns="192024"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Genome Assembly</a:t>
          </a:r>
        </a:p>
        <a:p>
          <a:pPr marL="228600" lvl="1" indent="-228600" algn="l" defTabSz="1066800">
            <a:lnSpc>
              <a:spcPct val="90000"/>
            </a:lnSpc>
            <a:spcBef>
              <a:spcPct val="0"/>
            </a:spcBef>
            <a:spcAft>
              <a:spcPct val="15000"/>
            </a:spcAft>
            <a:buChar char="•"/>
          </a:pPr>
          <a:r>
            <a:rPr lang="en-US" sz="2400" kern="1200" dirty="0" err="1"/>
            <a:t>SNPs</a:t>
          </a:r>
          <a:endParaRPr lang="en-US" sz="2400" kern="1200" dirty="0"/>
        </a:p>
        <a:p>
          <a:pPr marL="228600" lvl="1" indent="-228600" algn="l" defTabSz="1066800">
            <a:lnSpc>
              <a:spcPct val="90000"/>
            </a:lnSpc>
            <a:spcBef>
              <a:spcPct val="0"/>
            </a:spcBef>
            <a:spcAft>
              <a:spcPct val="15000"/>
            </a:spcAft>
            <a:buChar char="•"/>
          </a:pPr>
          <a:r>
            <a:rPr lang="en-US" sz="2400" kern="1200" dirty="0"/>
            <a:t>DNA </a:t>
          </a:r>
          <a:r>
            <a:rPr lang="en-US" sz="2400" kern="1200" dirty="0" err="1"/>
            <a:t>methylation</a:t>
          </a:r>
          <a:endParaRPr lang="en-US" sz="2400" kern="1200" dirty="0"/>
        </a:p>
      </dsp:txBody>
      <dsp:txXfrm>
        <a:off x="2643" y="1114780"/>
        <a:ext cx="2577107" cy="2285212"/>
      </dsp:txXfrm>
    </dsp:sp>
    <dsp:sp modelId="{BD97FF5A-7FF3-FB47-BE9B-9D0A46A3D1A7}">
      <dsp:nvSpPr>
        <dsp:cNvPr id="0" name=""/>
        <dsp:cNvSpPr/>
      </dsp:nvSpPr>
      <dsp:spPr>
        <a:xfrm>
          <a:off x="2940546" y="61686"/>
          <a:ext cx="2577107" cy="1020415"/>
        </a:xfrm>
        <a:prstGeom prst="rect">
          <a:avLst/>
        </a:prstGeom>
        <a:solidFill>
          <a:schemeClr val="accent1"/>
        </a:solidFill>
        <a:ln w="10000" cap="flat" cmpd="sng" algn="ctr">
          <a:solidFill>
            <a:schemeClr val="accent1"/>
          </a:solidFill>
          <a:prstDash val="solid"/>
        </a:ln>
        <a:effectLst>
          <a:outerShdw blurRad="38100" dist="30000" dir="5400000" rotWithShape="0">
            <a:srgbClr val="000000">
              <a:alpha val="45000"/>
            </a:srgbClr>
          </a:outerShdw>
        </a:effectLst>
        <a:scene3d>
          <a:camera prst="orthographicFront"/>
          <a:lightRig rig="chilly"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err="1"/>
            <a:t>ChIP</a:t>
          </a:r>
          <a:r>
            <a:rPr lang="en-US" sz="3000" kern="1200" dirty="0"/>
            <a:t>-sequencing</a:t>
          </a:r>
        </a:p>
      </dsp:txBody>
      <dsp:txXfrm>
        <a:off x="2940546" y="61686"/>
        <a:ext cx="2577107" cy="1020415"/>
      </dsp:txXfrm>
    </dsp:sp>
    <dsp:sp modelId="{0C157D19-2D24-0F49-86C7-48BC34063791}">
      <dsp:nvSpPr>
        <dsp:cNvPr id="0" name=""/>
        <dsp:cNvSpPr/>
      </dsp:nvSpPr>
      <dsp:spPr>
        <a:xfrm>
          <a:off x="2940546" y="1082101"/>
          <a:ext cx="2577107" cy="2285212"/>
        </a:xfrm>
        <a:prstGeom prst="rect">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28016" tIns="128016" rIns="170688" bIns="192024"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Transcription Factor Binding Sites</a:t>
          </a:r>
        </a:p>
        <a:p>
          <a:pPr marL="228600" lvl="1" indent="-228600" algn="l" defTabSz="1066800">
            <a:lnSpc>
              <a:spcPct val="90000"/>
            </a:lnSpc>
            <a:spcBef>
              <a:spcPct val="0"/>
            </a:spcBef>
            <a:spcAft>
              <a:spcPct val="15000"/>
            </a:spcAft>
            <a:buChar char="•"/>
          </a:pPr>
          <a:r>
            <a:rPr lang="en-US" sz="2400" kern="1200" dirty="0"/>
            <a:t>Chromatin Modification Regions</a:t>
          </a:r>
        </a:p>
      </dsp:txBody>
      <dsp:txXfrm>
        <a:off x="2940546" y="1082101"/>
        <a:ext cx="2577107" cy="2285212"/>
      </dsp:txXfrm>
    </dsp:sp>
    <dsp:sp modelId="{C7D69700-6D06-754D-9122-34DAB0F901E3}">
      <dsp:nvSpPr>
        <dsp:cNvPr id="0" name=""/>
        <dsp:cNvSpPr/>
      </dsp:nvSpPr>
      <dsp:spPr>
        <a:xfrm>
          <a:off x="5878448" y="61686"/>
          <a:ext cx="2577107" cy="1020415"/>
        </a:xfrm>
        <a:prstGeom prst="rect">
          <a:avLst/>
        </a:prstGeom>
        <a:solidFill>
          <a:schemeClr val="accent1"/>
        </a:solidFill>
        <a:ln w="10000" cap="flat" cmpd="sng" algn="ctr">
          <a:solidFill>
            <a:schemeClr val="accent1"/>
          </a:solidFill>
          <a:prstDash val="solid"/>
        </a:ln>
        <a:effectLst>
          <a:outerShdw blurRad="38100" dist="30000" dir="5400000" rotWithShape="0">
            <a:srgbClr val="000000">
              <a:alpha val="45000"/>
            </a:srgbClr>
          </a:outerShdw>
        </a:effectLst>
        <a:scene3d>
          <a:camera prst="orthographicFront"/>
          <a:lightRig rig="chilly" dir="t"/>
        </a:scene3d>
      </dsp:spPr>
      <dsp:style>
        <a:lnRef idx="1">
          <a:schemeClr val="accent1"/>
        </a:lnRef>
        <a:fillRef idx="3">
          <a:schemeClr val="accent1"/>
        </a:fillRef>
        <a:effectRef idx="2">
          <a:schemeClr val="accent1"/>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RNA-sequencing</a:t>
          </a:r>
        </a:p>
      </dsp:txBody>
      <dsp:txXfrm>
        <a:off x="5878448" y="61686"/>
        <a:ext cx="2577107" cy="1020415"/>
      </dsp:txXfrm>
    </dsp:sp>
    <dsp:sp modelId="{49FBAE1C-4CF9-B24A-8AB1-1B9857FF740C}">
      <dsp:nvSpPr>
        <dsp:cNvPr id="0" name=""/>
        <dsp:cNvSpPr/>
      </dsp:nvSpPr>
      <dsp:spPr>
        <a:xfrm>
          <a:off x="5878448" y="1082101"/>
          <a:ext cx="2577107" cy="2285212"/>
        </a:xfrm>
        <a:prstGeom prst="rect">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28016" tIns="128016" rIns="170688" bIns="192024"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err="1"/>
            <a:t>Transcriptome</a:t>
          </a:r>
          <a:r>
            <a:rPr lang="en-US" sz="2400" kern="1200" dirty="0"/>
            <a:t> Assembly</a:t>
          </a:r>
        </a:p>
        <a:p>
          <a:pPr marL="228600" lvl="1" indent="-228600" algn="l" defTabSz="1066800">
            <a:lnSpc>
              <a:spcPct val="90000"/>
            </a:lnSpc>
            <a:spcBef>
              <a:spcPct val="0"/>
            </a:spcBef>
            <a:spcAft>
              <a:spcPct val="15000"/>
            </a:spcAft>
            <a:buChar char="•"/>
          </a:pPr>
          <a:r>
            <a:rPr lang="en-US" sz="2400" kern="1200" dirty="0"/>
            <a:t>Gene Expression</a:t>
          </a:r>
        </a:p>
        <a:p>
          <a:pPr marL="228600" lvl="1" indent="-228600" algn="l" defTabSz="1066800">
            <a:lnSpc>
              <a:spcPct val="90000"/>
            </a:lnSpc>
            <a:spcBef>
              <a:spcPct val="0"/>
            </a:spcBef>
            <a:spcAft>
              <a:spcPct val="15000"/>
            </a:spcAft>
            <a:buChar char="•"/>
          </a:pPr>
          <a:r>
            <a:rPr lang="en-US" sz="2400" kern="1200" dirty="0"/>
            <a:t>Differential Expression</a:t>
          </a:r>
        </a:p>
      </dsp:txBody>
      <dsp:txXfrm>
        <a:off x="5878448" y="1082101"/>
        <a:ext cx="2577107" cy="2285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C6304-57DA-2B4A-A933-D2E203A4911D}">
      <dsp:nvSpPr>
        <dsp:cNvPr id="0" name=""/>
        <dsp:cNvSpPr/>
      </dsp:nvSpPr>
      <dsp:spPr>
        <a:xfrm>
          <a:off x="0" y="2902643"/>
          <a:ext cx="4267200" cy="938450"/>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z="-12700"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3F41"/>
              </a:solidFill>
            </a:rPr>
            <a:t>Step3</a:t>
          </a:r>
          <a:endParaRPr lang="en-US" sz="2800" kern="1200" dirty="0">
            <a:solidFill>
              <a:srgbClr val="003F41"/>
            </a:solidFill>
          </a:endParaRPr>
        </a:p>
      </dsp:txBody>
      <dsp:txXfrm>
        <a:off x="0" y="2902643"/>
        <a:ext cx="1280160" cy="938450"/>
      </dsp:txXfrm>
    </dsp:sp>
    <dsp:sp modelId="{B9C7BC3D-4DD9-D14B-8EB6-31E0AD5B44D6}">
      <dsp:nvSpPr>
        <dsp:cNvPr id="0" name=""/>
        <dsp:cNvSpPr/>
      </dsp:nvSpPr>
      <dsp:spPr>
        <a:xfrm>
          <a:off x="0" y="1676401"/>
          <a:ext cx="4267200" cy="938450"/>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z="-12700"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003F41"/>
              </a:solidFill>
            </a:rPr>
            <a:t>Step2</a:t>
          </a:r>
        </a:p>
      </dsp:txBody>
      <dsp:txXfrm>
        <a:off x="0" y="1676401"/>
        <a:ext cx="1280160" cy="938450"/>
      </dsp:txXfrm>
    </dsp:sp>
    <dsp:sp modelId="{68BCF01C-1E42-E240-9A0A-B03DEBFEC971}">
      <dsp:nvSpPr>
        <dsp:cNvPr id="0" name=""/>
        <dsp:cNvSpPr/>
      </dsp:nvSpPr>
      <dsp:spPr>
        <a:xfrm>
          <a:off x="0" y="228600"/>
          <a:ext cx="4267200" cy="938450"/>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a:scene3d>
          <a:camera prst="orthographicFront"/>
          <a:lightRig rig="chilly" dir="t"/>
        </a:scene3d>
        <a:sp3d z="-12700" extrusionH="1700"/>
      </dsp:spPr>
      <dsp:style>
        <a:lnRef idx="1">
          <a:schemeClr val="accent2"/>
        </a:lnRef>
        <a:fillRef idx="3">
          <a:schemeClr val="accent2"/>
        </a:fillRef>
        <a:effectRef idx="2">
          <a:schemeClr val="accent2"/>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2">
                  <a:lumMod val="50000"/>
                </a:schemeClr>
              </a:solidFill>
            </a:rPr>
            <a:t>Step1</a:t>
          </a:r>
          <a:endParaRPr lang="en-US" sz="2800" kern="1200" dirty="0">
            <a:solidFill>
              <a:schemeClr val="tx2">
                <a:lumMod val="50000"/>
              </a:schemeClr>
            </a:solidFill>
          </a:endParaRPr>
        </a:p>
      </dsp:txBody>
      <dsp:txXfrm>
        <a:off x="0" y="228600"/>
        <a:ext cx="1280160" cy="938450"/>
      </dsp:txXfrm>
    </dsp:sp>
    <dsp:sp modelId="{EFB869ED-A8D0-7B4F-8FAD-B0E0E6E886DA}">
      <dsp:nvSpPr>
        <dsp:cNvPr id="0" name=""/>
        <dsp:cNvSpPr/>
      </dsp:nvSpPr>
      <dsp:spPr>
        <a:xfrm>
          <a:off x="1282069" y="306803"/>
          <a:ext cx="2897876" cy="7820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HelveticaNeueLT Pro 43 LtEx"/>
              <a:cs typeface="HelveticaNeueLT Pro 43 LtEx"/>
            </a:rPr>
            <a:t>Library Preparation</a:t>
          </a:r>
        </a:p>
      </dsp:txBody>
      <dsp:txXfrm>
        <a:off x="1304974" y="329708"/>
        <a:ext cx="2852066" cy="736232"/>
      </dsp:txXfrm>
    </dsp:sp>
    <dsp:sp modelId="{CC60D27C-DAEC-4A4F-BF44-F0C888D99CD4}">
      <dsp:nvSpPr>
        <dsp:cNvPr id="0" name=""/>
        <dsp:cNvSpPr/>
      </dsp:nvSpPr>
      <dsp:spPr>
        <a:xfrm>
          <a:off x="2685288" y="1088845"/>
          <a:ext cx="91440" cy="665760"/>
        </a:xfrm>
        <a:custGeom>
          <a:avLst/>
          <a:gdLst/>
          <a:ahLst/>
          <a:cxnLst/>
          <a:rect l="0" t="0" r="0" b="0"/>
          <a:pathLst>
            <a:path>
              <a:moveTo>
                <a:pt x="45720" y="0"/>
              </a:moveTo>
              <a:lnTo>
                <a:pt x="45720" y="665760"/>
              </a:lnTo>
            </a:path>
          </a:pathLst>
        </a:custGeom>
        <a:noFill/>
        <a:ln w="19050" cap="flat" cmpd="sng" algn="ctr">
          <a:solidFill>
            <a:schemeClr val="dk2">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E2BAEDD1-7C2F-5E40-9B09-5DB7B0EEAD72}">
      <dsp:nvSpPr>
        <dsp:cNvPr id="0" name=""/>
        <dsp:cNvSpPr/>
      </dsp:nvSpPr>
      <dsp:spPr>
        <a:xfrm>
          <a:off x="1281870" y="1754605"/>
          <a:ext cx="2898275" cy="7820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HelveticaNeueLT Pro 43 LtEx"/>
              <a:cs typeface="HelveticaNeueLT Pro 43 LtEx"/>
            </a:rPr>
            <a:t>Sequencing</a:t>
          </a:r>
        </a:p>
      </dsp:txBody>
      <dsp:txXfrm>
        <a:off x="1304775" y="1777510"/>
        <a:ext cx="2852465" cy="736232"/>
      </dsp:txXfrm>
    </dsp:sp>
    <dsp:sp modelId="{011A1A41-2436-5A4A-BCC9-6A48AAF04A84}">
      <dsp:nvSpPr>
        <dsp:cNvPr id="0" name=""/>
        <dsp:cNvSpPr/>
      </dsp:nvSpPr>
      <dsp:spPr>
        <a:xfrm>
          <a:off x="2685288" y="2536648"/>
          <a:ext cx="91440" cy="444199"/>
        </a:xfrm>
        <a:custGeom>
          <a:avLst/>
          <a:gdLst/>
          <a:ahLst/>
          <a:cxnLst/>
          <a:rect l="0" t="0" r="0" b="0"/>
          <a:pathLst>
            <a:path>
              <a:moveTo>
                <a:pt x="45720" y="0"/>
              </a:moveTo>
              <a:lnTo>
                <a:pt x="45720" y="444199"/>
              </a:lnTo>
            </a:path>
          </a:pathLst>
        </a:custGeom>
        <a:noFill/>
        <a:ln w="19050" cap="flat" cmpd="sng" algn="ctr">
          <a:solidFill>
            <a:schemeClr val="dk2">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AF9E8A-A573-0744-8B85-E36476A901AF}">
      <dsp:nvSpPr>
        <dsp:cNvPr id="0" name=""/>
        <dsp:cNvSpPr/>
      </dsp:nvSpPr>
      <dsp:spPr>
        <a:xfrm>
          <a:off x="1307003" y="2980847"/>
          <a:ext cx="2848009" cy="782042"/>
        </a:xfrm>
        <a:prstGeom prst="roundRect">
          <a:avLst>
            <a:gd name="adj" fmla="val 10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HelveticaNeueLT Pro 43 LtEx"/>
              <a:cs typeface="HelveticaNeueLT Pro 43 LtEx"/>
            </a:rPr>
            <a:t>Bioinformatics Analysis</a:t>
          </a:r>
        </a:p>
      </dsp:txBody>
      <dsp:txXfrm>
        <a:off x="1329908" y="3003752"/>
        <a:ext cx="2802199" cy="736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1CD01-0F76-4F4C-9B18-18BBE2F1C956}">
      <dsp:nvSpPr>
        <dsp:cNvPr id="0" name=""/>
        <dsp:cNvSpPr/>
      </dsp:nvSpPr>
      <dsp:spPr>
        <a:xfrm>
          <a:off x="1950407" y="0"/>
          <a:ext cx="2321718" cy="1160859"/>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b="0" i="0" kern="1200" dirty="0">
              <a:latin typeface="HelveticaNeueLT Pro 43 LtEx"/>
              <a:cs typeface="HelveticaNeueLT Pro 43 LtEx"/>
            </a:rPr>
            <a:t>Alignment</a:t>
          </a:r>
        </a:p>
      </dsp:txBody>
      <dsp:txXfrm>
        <a:off x="1984407" y="34000"/>
        <a:ext cx="2253718" cy="1092859"/>
      </dsp:txXfrm>
    </dsp:sp>
    <dsp:sp modelId="{A1F78C90-9DD3-5A49-B918-1A10C14BED7F}">
      <dsp:nvSpPr>
        <dsp:cNvPr id="0" name=""/>
        <dsp:cNvSpPr/>
      </dsp:nvSpPr>
      <dsp:spPr>
        <a:xfrm>
          <a:off x="2182579" y="1160859"/>
          <a:ext cx="168905" cy="871140"/>
        </a:xfrm>
        <a:custGeom>
          <a:avLst/>
          <a:gdLst/>
          <a:ahLst/>
          <a:cxnLst/>
          <a:rect l="0" t="0" r="0" b="0"/>
          <a:pathLst>
            <a:path>
              <a:moveTo>
                <a:pt x="0" y="0"/>
              </a:moveTo>
              <a:lnTo>
                <a:pt x="0" y="871140"/>
              </a:lnTo>
              <a:lnTo>
                <a:pt x="168905" y="871140"/>
              </a:lnTo>
            </a:path>
          </a:pathLst>
        </a:custGeom>
        <a:noFill/>
        <a:ln w="1000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15D2418-F470-474E-9F1D-8F2D2BFEA737}">
      <dsp:nvSpPr>
        <dsp:cNvPr id="0" name=""/>
        <dsp:cNvSpPr/>
      </dsp:nvSpPr>
      <dsp:spPr>
        <a:xfrm>
          <a:off x="2351484" y="1451570"/>
          <a:ext cx="1857374" cy="1160859"/>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b="0" i="0" kern="1200" dirty="0" err="1">
              <a:latin typeface="HelveticaNeueLT Pro 43 LtEx"/>
              <a:cs typeface="HelveticaNeueLT Pro 43 LtEx"/>
            </a:rPr>
            <a:t>Transcriptome</a:t>
          </a:r>
          <a:r>
            <a:rPr lang="en-US" sz="2100" b="0" i="0" kern="1200" dirty="0">
              <a:latin typeface="HelveticaNeueLT Pro 43 LtEx"/>
              <a:cs typeface="HelveticaNeueLT Pro 43 LtEx"/>
            </a:rPr>
            <a:t> Assembly</a:t>
          </a:r>
        </a:p>
      </dsp:txBody>
      <dsp:txXfrm>
        <a:off x="2385484" y="1485570"/>
        <a:ext cx="1789374" cy="1092859"/>
      </dsp:txXfrm>
    </dsp:sp>
    <dsp:sp modelId="{F162852B-0C16-4946-8F7C-ADF4FB067FA8}">
      <dsp:nvSpPr>
        <dsp:cNvPr id="0" name=""/>
        <dsp:cNvSpPr/>
      </dsp:nvSpPr>
      <dsp:spPr>
        <a:xfrm>
          <a:off x="2182579" y="1160859"/>
          <a:ext cx="168905" cy="2322214"/>
        </a:xfrm>
        <a:custGeom>
          <a:avLst/>
          <a:gdLst/>
          <a:ahLst/>
          <a:cxnLst/>
          <a:rect l="0" t="0" r="0" b="0"/>
          <a:pathLst>
            <a:path>
              <a:moveTo>
                <a:pt x="0" y="0"/>
              </a:moveTo>
              <a:lnTo>
                <a:pt x="0" y="2322214"/>
              </a:lnTo>
              <a:lnTo>
                <a:pt x="168905" y="2322214"/>
              </a:lnTo>
            </a:path>
          </a:pathLst>
        </a:custGeom>
        <a:noFill/>
        <a:ln w="10000"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FC9EAF4-9F7F-6849-8D34-0A94EF9E11C0}">
      <dsp:nvSpPr>
        <dsp:cNvPr id="0" name=""/>
        <dsp:cNvSpPr/>
      </dsp:nvSpPr>
      <dsp:spPr>
        <a:xfrm>
          <a:off x="2351484" y="2902644"/>
          <a:ext cx="1857374" cy="1160859"/>
        </a:xfrm>
        <a:prstGeom prst="roundRect">
          <a:avLst>
            <a:gd name="adj" fmla="val 10000"/>
          </a:avLst>
        </a:prstGeom>
        <a:solidFill>
          <a:schemeClr val="accent2"/>
        </a:solidFill>
        <a:ln w="10000" cap="flat" cmpd="sng" algn="ctr">
          <a:solidFill>
            <a:schemeClr val="accent2"/>
          </a:solidFill>
          <a:prstDash val="solid"/>
        </a:ln>
        <a:effectLst>
          <a:outerShdw blurRad="38100" dist="30000" dir="5400000" rotWithShape="0">
            <a:srgbClr val="000000">
              <a:alpha val="4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b="0" i="0" kern="1200" dirty="0">
              <a:latin typeface="HelveticaNeueLT Pro 43 LtEx"/>
              <a:cs typeface="HelveticaNeueLT Pro 43 LtEx"/>
            </a:rPr>
            <a:t>Differential Expression</a:t>
          </a:r>
        </a:p>
      </dsp:txBody>
      <dsp:txXfrm>
        <a:off x="2385484" y="2936644"/>
        <a:ext cx="1789374" cy="109285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D8EFD4-EDB3-0741-8B14-1A5DA86E9F2A}" type="datetimeFigureOut">
              <a:rPr lang="en-US" smtClean="0"/>
              <a:t>11/26/18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C43A0C4-72E2-9643-B1B5-0F2C969C46A6}" type="slidenum">
              <a:rPr lang="en-US" smtClean="0"/>
              <a:t>‹#›</a:t>
            </a:fld>
            <a:endParaRPr lang="en-US"/>
          </a:p>
        </p:txBody>
      </p:sp>
    </p:spTree>
    <p:extLst>
      <p:ext uri="{BB962C8B-B14F-4D97-AF65-F5344CB8AC3E}">
        <p14:creationId xmlns:p14="http://schemas.microsoft.com/office/powerpoint/2010/main" val="21018664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A5BB8FF7-868F-404A-B524-81B892D44D84}" type="slidenum">
              <a:rPr lang="de-DE"/>
              <a:pPr>
                <a:defRPr/>
              </a:pPr>
              <a:t>‹#›</a:t>
            </a:fld>
            <a:endParaRPr lang="de-DE"/>
          </a:p>
        </p:txBody>
      </p:sp>
    </p:spTree>
    <p:extLst>
      <p:ext uri="{BB962C8B-B14F-4D97-AF65-F5344CB8AC3E}">
        <p14:creationId xmlns:p14="http://schemas.microsoft.com/office/powerpoint/2010/main" val="27929905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65" charset="0"/>
        <a:ea typeface="Geneva" pitchFamily="-65" charset="0"/>
        <a:cs typeface="Geneva" pitchFamily="-65" charset="0"/>
      </a:defRPr>
    </a:lvl1pPr>
    <a:lvl2pPr marL="457200" algn="l" rtl="0" eaLnBrk="0" fontAlgn="base" hangingPunct="0">
      <a:spcBef>
        <a:spcPct val="30000"/>
      </a:spcBef>
      <a:spcAft>
        <a:spcPct val="0"/>
      </a:spcAft>
      <a:defRPr sz="1200" kern="1200">
        <a:solidFill>
          <a:schemeClr val="tx1"/>
        </a:solidFill>
        <a:latin typeface="Arial" pitchFamily="-65" charset="0"/>
        <a:ea typeface="Geneva" pitchFamily="-65" charset="0"/>
        <a:cs typeface="Geneva" pitchFamily="-65" charset="0"/>
      </a:defRPr>
    </a:lvl2pPr>
    <a:lvl3pPr marL="914400" algn="l" rtl="0" eaLnBrk="0" fontAlgn="base" hangingPunct="0">
      <a:spcBef>
        <a:spcPct val="30000"/>
      </a:spcBef>
      <a:spcAft>
        <a:spcPct val="0"/>
      </a:spcAft>
      <a:defRPr sz="1200" kern="1200">
        <a:solidFill>
          <a:schemeClr val="tx1"/>
        </a:solidFill>
        <a:latin typeface="Arial" pitchFamily="-65" charset="0"/>
        <a:ea typeface="Geneva" pitchFamily="-65" charset="0"/>
        <a:cs typeface="Geneva" pitchFamily="-65" charset="0"/>
      </a:defRPr>
    </a:lvl3pPr>
    <a:lvl4pPr marL="1371600" algn="l" rtl="0" eaLnBrk="0" fontAlgn="base" hangingPunct="0">
      <a:spcBef>
        <a:spcPct val="30000"/>
      </a:spcBef>
      <a:spcAft>
        <a:spcPct val="0"/>
      </a:spcAft>
      <a:defRPr sz="1200" kern="1200">
        <a:solidFill>
          <a:schemeClr val="tx1"/>
        </a:solidFill>
        <a:latin typeface="Arial" pitchFamily="-65" charset="0"/>
        <a:ea typeface="Geneva" pitchFamily="-65" charset="0"/>
        <a:cs typeface="Geneva" pitchFamily="-65" charset="0"/>
      </a:defRPr>
    </a:lvl4pPr>
    <a:lvl5pPr marL="1828800" algn="l" rtl="0" eaLnBrk="0" fontAlgn="base" hangingPunct="0">
      <a:spcBef>
        <a:spcPct val="30000"/>
      </a:spcBef>
      <a:spcAft>
        <a:spcPct val="0"/>
      </a:spcAft>
      <a:defRPr sz="1200" kern="1200">
        <a:solidFill>
          <a:schemeClr val="tx1"/>
        </a:solidFill>
        <a:latin typeface="Arial" pitchFamily="-65" charset="0"/>
        <a:ea typeface="Geneva" pitchFamily="-65" charset="0"/>
        <a:cs typeface="Geneva" pitchFamily="-65"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5CBE86C-10F0-EF47-B68B-6296EF19963B}" type="slidenum">
              <a:rPr lang="en-US"/>
              <a:pPr/>
              <a:t>11</a:t>
            </a:fld>
            <a:endParaRPr lang="en-US"/>
          </a:p>
        </p:txBody>
      </p:sp>
      <p:sp>
        <p:nvSpPr>
          <p:cNvPr id="778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77826" name="Text Box 2"/>
          <p:cNvSpPr txBox="1">
            <a:spLocks noGrp="1" noChangeArrowheads="1"/>
          </p:cNvSpPr>
          <p:nvPr>
            <p:ph type="body" idx="1"/>
          </p:nvPr>
        </p:nvSpPr>
        <p:spPr bwMode="auto">
          <a:xfrm>
            <a:off x="1046350" y="4352637"/>
            <a:ext cx="4769503" cy="34766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13</a:t>
            </a:fld>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14</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15</a:t>
            </a:fld>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16</a:t>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17</a:t>
            </a:fld>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Arial" pitchFamily="-65" charset="0"/>
                <a:ea typeface="Geneva" pitchFamily="-65" charset="0"/>
                <a:cs typeface="Geneva" pitchFamily="-65" charset="0"/>
              </a:rPr>
              <a:t>a minimal set of paths that cover all the fragments in the overlap graph by finding the largest set of reads with the property that no two could have originated from the same </a:t>
            </a:r>
            <a:r>
              <a:rPr lang="en-US" sz="1200" kern="1200" dirty="0" err="1">
                <a:solidFill>
                  <a:schemeClr val="tx1"/>
                </a:solidFill>
                <a:latin typeface="Arial" pitchFamily="-65" charset="0"/>
                <a:ea typeface="Geneva" pitchFamily="-65" charset="0"/>
                <a:cs typeface="Geneva" pitchFamily="-65" charset="0"/>
              </a:rPr>
              <a:t>isoform</a:t>
            </a:r>
            <a:r>
              <a:rPr lang="en-US" sz="1200" kern="1200" dirty="0">
                <a:solidFill>
                  <a:schemeClr val="tx1"/>
                </a:solidFill>
                <a:latin typeface="Arial" pitchFamily="-65" charset="0"/>
                <a:ea typeface="Geneva" pitchFamily="-65" charset="0"/>
                <a:cs typeface="Geneva" pitchFamily="-65"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Arial" pitchFamily="-65" charset="0"/>
                <a:ea typeface="Geneva" pitchFamily="-65" charset="0"/>
                <a:cs typeface="Geneva" pitchFamily="-65" charset="0"/>
              </a:rPr>
              <a:t>Cufflinks estimates transcript abundances using a statistical model in which the probability of observing each fragment is a linear function of the abundances of the transcripts from which it could have originated. Because only the ends of each fragment are sequenced, the length of each may be unknown. Assigning a fragment to different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often implies a different length for it. Cufflinks incorporates the distribution of fragment lengths to help assign fragments to </a:t>
            </a:r>
            <a:r>
              <a:rPr lang="en-US" sz="1200" kern="1200" dirty="0" err="1">
                <a:solidFill>
                  <a:schemeClr val="tx1"/>
                </a:solidFill>
                <a:latin typeface="Arial" pitchFamily="-65" charset="0"/>
                <a:ea typeface="Geneva" pitchFamily="-65" charset="0"/>
                <a:cs typeface="Geneva" pitchFamily="-65" charset="0"/>
              </a:rPr>
              <a:t>isoforms</a:t>
            </a:r>
            <a:r>
              <a:rPr lang="en-US" sz="1200" kern="1200" dirty="0">
                <a:solidFill>
                  <a:schemeClr val="tx1"/>
                </a:solidFill>
                <a:latin typeface="Arial" pitchFamily="-65" charset="0"/>
                <a:ea typeface="Geneva" pitchFamily="-65" charset="0"/>
                <a:cs typeface="Geneva" pitchFamily="-65" charset="0"/>
              </a:rPr>
              <a:t>. </a:t>
            </a:r>
            <a:endParaRPr lang="en-US" sz="1200"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it uses a negative binomial model estimated from data to obtain variance estimates from which </a:t>
            </a:r>
            <a:r>
              <a:rPr lang="en-US" dirty="0" err="1"/>
              <a:t>p</a:t>
            </a:r>
            <a:r>
              <a:rPr lang="en-US" dirty="0"/>
              <a:t>-values are computed.</a:t>
            </a:r>
          </a:p>
          <a:p>
            <a:endParaRPr lang="en-US" dirty="0"/>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18</a:t>
            </a:fld>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that is, whether it is greater than what would be expected just due to natural random variation.</a:t>
            </a:r>
          </a:p>
        </p:txBody>
      </p:sp>
      <p:sp>
        <p:nvSpPr>
          <p:cNvPr id="4" name="Slide Number Placeholder 3"/>
          <p:cNvSpPr>
            <a:spLocks noGrp="1"/>
          </p:cNvSpPr>
          <p:nvPr>
            <p:ph type="sldNum" sz="quarter" idx="10"/>
          </p:nvPr>
        </p:nvSpPr>
        <p:spPr/>
        <p:txBody>
          <a:bodyPr/>
          <a:lstStyle/>
          <a:p>
            <a:pPr>
              <a:defRPr/>
            </a:pPr>
            <a:fld id="{A5BB8FF7-868F-404A-B524-81B892D44D84}" type="slidenum">
              <a:rPr lang="de-DE" smtClean="0"/>
              <a:pPr>
                <a:defRPr/>
              </a:pPr>
              <a:t>19</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GB"/>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a:t>Click to edit Master subtitle style</a:t>
            </a:r>
            <a:endParaRPr kumimoji="0" lang="en-US"/>
          </a:p>
        </p:txBody>
      </p:sp>
      <p:sp>
        <p:nvSpPr>
          <p:cNvPr id="28" name="Date Placeholder 27"/>
          <p:cNvSpPr>
            <a:spLocks noGrp="1"/>
          </p:cNvSpPr>
          <p:nvPr>
            <p:ph type="dt" sz="half" idx="10"/>
          </p:nvPr>
        </p:nvSpPr>
        <p:spPr>
          <a:xfrm>
            <a:off x="76200" y="6068699"/>
            <a:ext cx="2057400" cy="685800"/>
          </a:xfrm>
          <a:prstGeom prst="rect">
            <a:avLst/>
          </a:prstGeom>
        </p:spPr>
        <p:txBody>
          <a:bodyPr>
            <a:noAutofit/>
          </a:bodyPr>
          <a:lstStyle>
            <a:lvl1pPr algn="ctr">
              <a:defRPr sz="2000">
                <a:solidFill>
                  <a:srgbClr val="FFFFFF"/>
                </a:solidFill>
              </a:defRPr>
            </a:lvl1pPr>
          </a:lstStyle>
          <a:p>
            <a:pPr>
              <a:defRPr/>
            </a:pPr>
            <a:r>
              <a:rPr lang="en-GB"/>
              <a:t>15/05/2015</a:t>
            </a:r>
            <a:endParaRPr lang="de-DE"/>
          </a:p>
        </p:txBody>
      </p:sp>
    </p:spTree>
    <p:extLst>
      <p:ext uri="{BB962C8B-B14F-4D97-AF65-F5344CB8AC3E}">
        <p14:creationId xmlns:p14="http://schemas.microsoft.com/office/powerpoint/2010/main" val="311206263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1_Picture with Caption">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399"/>
            <a:ext cx="7315200" cy="1127125"/>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GB"/>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GB"/>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defRPr/>
            </a:pPr>
            <a:fld id="{53985F2A-CA26-5B4D-9C30-A10ACFD57043}" type="slidenum">
              <a:rPr lang="de-DE" smtClean="0"/>
              <a:pPr>
                <a:defRPr/>
              </a:pPr>
              <a:t>‹#›</a:t>
            </a:fld>
            <a:endParaRPr lang="de-DE"/>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GB"/>
              <a:t>Drag picture to placeholder or click icon to add</a:t>
            </a:r>
            <a:endParaRPr kumimoji="0" lang="en-US" dirty="0"/>
          </a:p>
        </p:txBody>
      </p:sp>
    </p:spTree>
    <p:extLst>
      <p:ext uri="{BB962C8B-B14F-4D97-AF65-F5344CB8AC3E}">
        <p14:creationId xmlns:p14="http://schemas.microsoft.com/office/powerpoint/2010/main" val="1632005474"/>
      </p:ext>
    </p:extLst>
  </p:cSld>
  <p:clrMapOvr>
    <a:overrideClrMapping bg1="lt1" tx1="dk1" bg2="lt2" tx2="dk2" accent1="accent1" accent2="accent2" accent3="accent3" accent4="accent4" accent5="accent5" accent6="accent6" hlink="hlink" folHlink="folHlink"/>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6" name="Slide Number Placeholder 5"/>
          <p:cNvSpPr>
            <a:spLocks noGrp="1"/>
          </p:cNvSpPr>
          <p:nvPr>
            <p:ph type="sldNum" sz="quarter" idx="12"/>
          </p:nvPr>
        </p:nvSpPr>
        <p:spPr/>
        <p:txBody>
          <a:bodyPr/>
          <a:lstStyle/>
          <a:p>
            <a:pPr>
              <a:defRPr/>
            </a:pPr>
            <a:fld id="{0559EE07-1E99-824D-8234-5519F0CE731F}" type="slidenum">
              <a:rPr lang="de-DE" smtClean="0"/>
              <a:pPr>
                <a:defRPr/>
              </a:pPr>
              <a:t>‹#›</a:t>
            </a:fld>
            <a:endParaRPr lang="de-DE"/>
          </a:p>
        </p:txBody>
      </p:sp>
    </p:spTree>
    <p:extLst>
      <p:ext uri="{BB962C8B-B14F-4D97-AF65-F5344CB8AC3E}">
        <p14:creationId xmlns:p14="http://schemas.microsoft.com/office/powerpoint/2010/main" val="391733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6003926"/>
          </a:xfrm>
        </p:spPr>
        <p:txBody>
          <a:bodyPr vert="eaVert"/>
          <a:lstStyle/>
          <a:p>
            <a:r>
              <a:rPr kumimoji="0" lang="en-GB"/>
              <a:t>Click to edit Master title style</a:t>
            </a:r>
            <a:endParaRPr kumimoji="0" lang="en-US"/>
          </a:p>
        </p:txBody>
      </p:sp>
      <p:sp>
        <p:nvSpPr>
          <p:cNvPr id="3" name="Vertical Text Placeholder 2"/>
          <p:cNvSpPr>
            <a:spLocks noGrp="1"/>
          </p:cNvSpPr>
          <p:nvPr>
            <p:ph type="body" orient="vert" idx="1"/>
          </p:nvPr>
        </p:nvSpPr>
        <p:spPr>
          <a:xfrm>
            <a:off x="457200" y="609599"/>
            <a:ext cx="5562600" cy="6003927"/>
          </a:xfrm>
        </p:spPr>
        <p:txBody>
          <a:bodyPr vert="eaVert"/>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pPr>
              <a:defRPr/>
            </a:pPr>
            <a:fld id="{790822B8-281C-184D-84A2-ADAE0F905A12}" type="slidenum">
              <a:rPr lang="de-DE" smtClean="0"/>
              <a:pPr>
                <a:defRPr/>
              </a:pPr>
              <a:t>‹#›</a:t>
            </a:fld>
            <a:endParaRPr lang="de-DE"/>
          </a:p>
        </p:txBody>
      </p:sp>
    </p:spTree>
    <p:extLst>
      <p:ext uri="{BB962C8B-B14F-4D97-AF65-F5344CB8AC3E}">
        <p14:creationId xmlns:p14="http://schemas.microsoft.com/office/powerpoint/2010/main" val="132957416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4" name="Foliennummernplatzhalter 3"/>
          <p:cNvSpPr>
            <a:spLocks noGrp="1"/>
          </p:cNvSpPr>
          <p:nvPr>
            <p:ph type="sldNum" sz="quarter" idx="10"/>
          </p:nvPr>
        </p:nvSpPr>
        <p:spPr/>
        <p:txBody>
          <a:bodyPr/>
          <a:lstStyle/>
          <a:p>
            <a:pPr>
              <a:defRPr/>
            </a:pPr>
            <a:fld id="{53985F2A-CA26-5B4D-9C30-A10ACFD57043}" type="slidenum">
              <a:rPr lang="de-DE" smtClean="0"/>
              <a:pPr>
                <a:defRPr/>
              </a:pPr>
              <a:t>‹#›</a:t>
            </a:fld>
            <a:endParaRPr lang="de-DE"/>
          </a:p>
        </p:txBody>
      </p:sp>
    </p:spTree>
    <p:extLst>
      <p:ext uri="{BB962C8B-B14F-4D97-AF65-F5344CB8AC3E}">
        <p14:creationId xmlns:p14="http://schemas.microsoft.com/office/powerpoint/2010/main" val="1646493383"/>
      </p:ext>
    </p:extLst>
  </p:cSld>
  <p:clrMapOvr>
    <a:masterClrMapping/>
  </p:clrMapOvr>
  <p:transition>
    <p:cut/>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153400" cy="762000"/>
          </a:xfrm>
        </p:spPr>
        <p:txBody>
          <a:bodyPr/>
          <a:lstStyle/>
          <a:p>
            <a:r>
              <a:rPr lang="en-GB"/>
              <a:t>Click to edit Master title style</a:t>
            </a:r>
            <a:endParaRPr lang="en-US"/>
          </a:p>
        </p:txBody>
      </p:sp>
      <p:sp>
        <p:nvSpPr>
          <p:cNvPr id="3" name="Text Placeholder 2"/>
          <p:cNvSpPr>
            <a:spLocks noGrp="1"/>
          </p:cNvSpPr>
          <p:nvPr>
            <p:ph type="body" sz="half" idx="1"/>
          </p:nvPr>
        </p:nvSpPr>
        <p:spPr>
          <a:xfrm>
            <a:off x="533400" y="1219200"/>
            <a:ext cx="4000500" cy="538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lipArt Placeholder 3"/>
          <p:cNvSpPr>
            <a:spLocks noGrp="1"/>
          </p:cNvSpPr>
          <p:nvPr>
            <p:ph type="clipArt" sz="half" idx="2"/>
          </p:nvPr>
        </p:nvSpPr>
        <p:spPr>
          <a:xfrm>
            <a:off x="4686300" y="1219200"/>
            <a:ext cx="4000500" cy="5384800"/>
          </a:xfrm>
        </p:spPr>
        <p:txBody>
          <a:bodyPr/>
          <a:lstStyle/>
          <a:p>
            <a:pPr lvl="0"/>
            <a:r>
              <a:rPr lang="en-GB" noProof="0"/>
              <a:t>Click icon to add clip art</a:t>
            </a:r>
            <a:endParaRPr lang="en-US" noProof="0"/>
          </a:p>
        </p:txBody>
      </p:sp>
      <p:sp>
        <p:nvSpPr>
          <p:cNvPr id="8" name="Slide Number Placeholder 5"/>
          <p:cNvSpPr txBox="1">
            <a:spLocks/>
          </p:cNvSpPr>
          <p:nvPr/>
        </p:nvSpPr>
        <p:spPr>
          <a:xfrm>
            <a:off x="0" y="1272222"/>
            <a:ext cx="533400" cy="244476"/>
          </a:xfrm>
          <a:prstGeom prst="rect">
            <a:avLst/>
          </a:prstGeom>
        </p:spPr>
        <p:txBody>
          <a:bodyPr vert="horz" anchor="ctr" anchorCtr="0">
            <a:normAutofit fontScale="85000" lnSpcReduction="20000"/>
          </a:bodyPr>
          <a:lstStyle>
            <a:defPPr>
              <a:defRPr lang="en-US"/>
            </a:defPPr>
            <a:lvl1pPr marL="0" algn="ctr" defTabSz="457200" rtl="0" eaLnBrk="1" latinLnBrk="0" hangingPunct="1">
              <a:defRPr kumimoji="0" sz="1400" b="1"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C1B8468-43CF-2345-89EA-AE3AFD59F2FA}" type="slidenum">
              <a:rPr lang="en-US" smtClean="0"/>
              <a:pPr/>
              <a:t>‹#›</a:t>
            </a:fld>
            <a:endParaRPr lang="en-US"/>
          </a:p>
        </p:txBody>
      </p:sp>
    </p:spTree>
    <p:extLst>
      <p:ext uri="{BB962C8B-B14F-4D97-AF65-F5344CB8AC3E}">
        <p14:creationId xmlns:p14="http://schemas.microsoft.com/office/powerpoint/2010/main" val="547074464"/>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a:xfrm>
            <a:off x="533400" y="1219200"/>
            <a:ext cx="3898900" cy="5341382"/>
          </a:xfrm>
        </p:spPr>
        <p:txBody>
          <a:bodyPr/>
          <a:lstStyle>
            <a:lvl1pPr marL="457200" marR="0"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lvl1pPr>
            <a:lvl2pPr marL="640080" marR="0" indent="-274320" algn="l" defTabSz="914400" rtl="0" eaLnBrk="1" fontAlgn="auto" latinLnBrk="0" hangingPunct="1">
              <a:lnSpc>
                <a:spcPct val="100000"/>
              </a:lnSpc>
              <a:spcBef>
                <a:spcPts val="550"/>
              </a:spcBef>
              <a:spcAft>
                <a:spcPts val="0"/>
              </a:spcAft>
              <a:buClr>
                <a:srgbClr val="8C73D0"/>
              </a:buClr>
              <a:buSzPct val="120000"/>
              <a:buFont typeface="Wingdings" charset="2"/>
              <a:buChar char="§"/>
              <a:tabLst/>
              <a:defRPr/>
            </a:lvl2pPr>
            <a:lvl3pPr marL="914400" marR="0" indent="-228600" algn="l" defTabSz="914400" rtl="0" eaLnBrk="1" fontAlgn="auto" latinLnBrk="0" hangingPunct="1">
              <a:lnSpc>
                <a:spcPct val="100000"/>
              </a:lnSpc>
              <a:spcBef>
                <a:spcPts val="500"/>
              </a:spcBef>
              <a:spcAft>
                <a:spcPts val="0"/>
              </a:spcAft>
              <a:buClr>
                <a:srgbClr val="C2E8C4"/>
              </a:buClr>
              <a:buSzPct val="130000"/>
              <a:buFont typeface="Arial"/>
              <a:buChar char="•"/>
              <a:tabLst/>
              <a:defRPr/>
            </a:lvl3pPr>
            <a:lvl4pPr marL="1371600" marR="0" indent="-228600" algn="l" defTabSz="914400" rtl="0" eaLnBrk="1" fontAlgn="auto" latinLnBrk="0" hangingPunct="1">
              <a:lnSpc>
                <a:spcPct val="100000"/>
              </a:lnSpc>
              <a:spcBef>
                <a:spcPts val="400"/>
              </a:spcBef>
              <a:spcAft>
                <a:spcPts val="0"/>
              </a:spcAft>
              <a:buClr>
                <a:srgbClr val="C5A6E8"/>
              </a:buClr>
              <a:buSzPct val="120000"/>
              <a:buFont typeface="Wingdings" charset="2"/>
              <a:buChar char="§"/>
              <a:tabLst/>
              <a:defRPr/>
            </a:lvl4pPr>
            <a:lvl5pPr marL="1828800" marR="0" indent="-228600" algn="l" defTabSz="914400" rtl="0" eaLnBrk="1" fontAlgn="auto" latinLnBrk="0" hangingPunct="1">
              <a:lnSpc>
                <a:spcPct val="100000"/>
              </a:lnSpc>
              <a:spcBef>
                <a:spcPts val="400"/>
              </a:spcBef>
              <a:spcAft>
                <a:spcPts val="0"/>
              </a:spcAft>
              <a:buClr>
                <a:srgbClr val="B45EC7"/>
              </a:buClr>
              <a:buSzPct val="120000"/>
              <a:buFont typeface="Wingdings" charset="2"/>
              <a:buChar char="§"/>
              <a:tabLst/>
              <a:defRPr/>
            </a:lvl5pPr>
          </a:lstStyle>
          <a:p>
            <a:pPr marL="457200" marR="0" lvl="0"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Click to edit Master text styles</a:t>
            </a:r>
          </a:p>
          <a:p>
            <a:pPr marL="457200" marR="0" lvl="1"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Second level</a:t>
            </a:r>
          </a:p>
          <a:p>
            <a:pPr marL="457200" marR="0" lvl="2"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Third level</a:t>
            </a:r>
          </a:p>
          <a:p>
            <a:pPr marL="457200" marR="0" lvl="3"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Fourth level</a:t>
            </a:r>
          </a:p>
          <a:p>
            <a:pPr marL="457200" marR="0" lvl="4"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Fifth level</a:t>
            </a:r>
            <a:endParaRPr kumimoji="0" lang="en-US" sz="2000" b="0" i="0" u="none" strike="noStrike" kern="1200" cap="none" spc="0" normalizeH="0" baseline="0" noProof="0" dirty="0">
              <a:ln>
                <a:noFill/>
              </a:ln>
              <a:solidFill>
                <a:prstClr val="black"/>
              </a:solidFill>
              <a:effectLst/>
              <a:uLnTx/>
              <a:uFillTx/>
              <a:latin typeface="HelveticaNeueLT Pro 47 LtCn"/>
              <a:ea typeface="+mn-ea"/>
              <a:cs typeface="HelveticaNeueLT Pro 47 LtCn"/>
            </a:endParaRPr>
          </a:p>
        </p:txBody>
      </p:sp>
      <p:sp>
        <p:nvSpPr>
          <p:cNvPr id="5" name="Text Placeholder 4"/>
          <p:cNvSpPr>
            <a:spLocks noGrp="1"/>
          </p:cNvSpPr>
          <p:nvPr>
            <p:ph type="body" sz="quarter" idx="10"/>
          </p:nvPr>
        </p:nvSpPr>
        <p:spPr>
          <a:xfrm>
            <a:off x="4686300" y="1219200"/>
            <a:ext cx="4000500" cy="5341382"/>
          </a:xfrm>
        </p:spPr>
        <p:txBody>
          <a:bodyPr/>
          <a:lstStyle>
            <a:lvl1pPr marL="457200" marR="0"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lvl1pPr>
            <a:lvl2pPr marL="640080" marR="0" indent="-274320" algn="l" defTabSz="914400" rtl="0" eaLnBrk="1" fontAlgn="auto" latinLnBrk="0" hangingPunct="1">
              <a:lnSpc>
                <a:spcPct val="100000"/>
              </a:lnSpc>
              <a:spcBef>
                <a:spcPts val="550"/>
              </a:spcBef>
              <a:spcAft>
                <a:spcPts val="0"/>
              </a:spcAft>
              <a:buClr>
                <a:srgbClr val="8C73D0"/>
              </a:buClr>
              <a:buSzPct val="120000"/>
              <a:buFont typeface="Wingdings" charset="2"/>
              <a:buChar char="§"/>
              <a:tabLst/>
              <a:defRPr/>
            </a:lvl2pPr>
            <a:lvl3pPr marL="914400" marR="0" indent="-228600" algn="l" defTabSz="914400" rtl="0" eaLnBrk="1" fontAlgn="auto" latinLnBrk="0" hangingPunct="1">
              <a:lnSpc>
                <a:spcPct val="100000"/>
              </a:lnSpc>
              <a:spcBef>
                <a:spcPts val="500"/>
              </a:spcBef>
              <a:spcAft>
                <a:spcPts val="0"/>
              </a:spcAft>
              <a:buClr>
                <a:srgbClr val="C2E8C4"/>
              </a:buClr>
              <a:buSzPct val="130000"/>
              <a:buFont typeface="Arial"/>
              <a:buChar char="•"/>
              <a:tabLst/>
              <a:defRPr/>
            </a:lvl3pPr>
            <a:lvl4pPr marL="1371600" marR="0" indent="-228600" algn="l" defTabSz="914400" rtl="0" eaLnBrk="1" fontAlgn="auto" latinLnBrk="0" hangingPunct="1">
              <a:lnSpc>
                <a:spcPct val="100000"/>
              </a:lnSpc>
              <a:spcBef>
                <a:spcPts val="400"/>
              </a:spcBef>
              <a:spcAft>
                <a:spcPts val="0"/>
              </a:spcAft>
              <a:buClr>
                <a:srgbClr val="C5A6E8"/>
              </a:buClr>
              <a:buSzPct val="120000"/>
              <a:buFont typeface="Wingdings" charset="2"/>
              <a:buChar char="§"/>
              <a:tabLst/>
              <a:defRPr/>
            </a:lvl4pPr>
            <a:lvl5pPr marL="1828800" marR="0" indent="-228600" algn="l" defTabSz="914400" rtl="0" eaLnBrk="1" fontAlgn="auto" latinLnBrk="0" hangingPunct="1">
              <a:lnSpc>
                <a:spcPct val="100000"/>
              </a:lnSpc>
              <a:spcBef>
                <a:spcPts val="400"/>
              </a:spcBef>
              <a:spcAft>
                <a:spcPts val="0"/>
              </a:spcAft>
              <a:buClr>
                <a:srgbClr val="B45EC7"/>
              </a:buClr>
              <a:buSzPct val="120000"/>
              <a:buFont typeface="Wingdings" charset="2"/>
              <a:buChar char="§"/>
              <a:tabLst/>
              <a:defRPr/>
            </a:lvl5pPr>
          </a:lstStyle>
          <a:p>
            <a:pPr marL="457200" marR="0" lvl="0"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Click to edit Master text styles</a:t>
            </a:r>
          </a:p>
          <a:p>
            <a:pPr marL="457200" marR="0" lvl="1"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Second level</a:t>
            </a:r>
          </a:p>
          <a:p>
            <a:pPr marL="457200" marR="0" lvl="2"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Third level</a:t>
            </a:r>
          </a:p>
          <a:p>
            <a:pPr marL="457200" marR="0" lvl="3"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Fourth level</a:t>
            </a:r>
          </a:p>
          <a:p>
            <a:pPr marL="457200" marR="0" lvl="4" indent="-457200" algn="l" defTabSz="914400" rtl="0" eaLnBrk="1" fontAlgn="auto" latinLnBrk="0" hangingPunct="1">
              <a:lnSpc>
                <a:spcPct val="100000"/>
              </a:lnSpc>
              <a:spcBef>
                <a:spcPts val="700"/>
              </a:spcBef>
              <a:spcAft>
                <a:spcPts val="0"/>
              </a:spcAft>
              <a:buClr>
                <a:srgbClr val="C2E8C4"/>
              </a:buClr>
              <a:buSzPct val="150000"/>
              <a:buFont typeface="Arial"/>
              <a:buChar char="•"/>
              <a:tabLst/>
              <a:defRPr/>
            </a:pPr>
            <a:r>
              <a:rPr kumimoji="0" lang="en-GB" sz="2900" b="0" i="0" u="none" strike="noStrike" kern="1200" cap="none" spc="0" normalizeH="0" baseline="0" noProof="0">
                <a:ln>
                  <a:noFill/>
                </a:ln>
                <a:solidFill>
                  <a:prstClr val="black"/>
                </a:solidFill>
                <a:effectLst/>
                <a:uLnTx/>
                <a:uFillTx/>
                <a:latin typeface="HelveticaNeueLT Pro 47 LtCn"/>
                <a:ea typeface="+mn-ea"/>
                <a:cs typeface="HelveticaNeueLT Pro 47 LtCn"/>
              </a:rPr>
              <a:t>Fifth level</a:t>
            </a:r>
            <a:endParaRPr lang="en-US" dirty="0"/>
          </a:p>
        </p:txBody>
      </p:sp>
      <p:sp>
        <p:nvSpPr>
          <p:cNvPr id="4" name="TextBox 3"/>
          <p:cNvSpPr txBox="1"/>
          <p:nvPr/>
        </p:nvSpPr>
        <p:spPr>
          <a:xfrm>
            <a:off x="533400" y="6191250"/>
            <a:ext cx="8153400" cy="369332"/>
          </a:xfrm>
          <a:prstGeom prst="rect">
            <a:avLst/>
          </a:prstGeom>
          <a:noFill/>
        </p:spPr>
        <p:txBody>
          <a:bodyPr wrap="square" rtlCol="0">
            <a:spAutoFit/>
          </a:bodyPr>
          <a:lstStyle/>
          <a:p>
            <a:endParaRPr lang="en-US" dirty="0"/>
          </a:p>
        </p:txBody>
      </p:sp>
      <p:sp>
        <p:nvSpPr>
          <p:cNvPr id="6" name="Slide Number Placeholder 5"/>
          <p:cNvSpPr>
            <a:spLocks noGrp="1"/>
          </p:cNvSpPr>
          <p:nvPr>
            <p:ph type="sldNum" sz="quarter" idx="12"/>
          </p:nvPr>
        </p:nvSpPr>
        <p:spPr>
          <a:xfrm>
            <a:off x="0" y="1272222"/>
            <a:ext cx="533400" cy="244476"/>
          </a:xfrm>
        </p:spPr>
        <p:txBody>
          <a:bodyPr/>
          <a:lstStyle/>
          <a:p>
            <a:pPr>
              <a:defRPr/>
            </a:pPr>
            <a:fld id="{53985F2A-CA26-5B4D-9C30-A10ACFD57043}" type="slidenum">
              <a:rPr lang="de-DE" smtClean="0"/>
              <a:pPr>
                <a:defRPr/>
              </a:pPr>
              <a:t>‹#›</a:t>
            </a:fld>
            <a:endParaRPr lang="de-DE"/>
          </a:p>
        </p:txBody>
      </p:sp>
    </p:spTree>
    <p:extLst>
      <p:ext uri="{BB962C8B-B14F-4D97-AF65-F5344CB8AC3E}">
        <p14:creationId xmlns:p14="http://schemas.microsoft.com/office/powerpoint/2010/main" val="1771504763"/>
      </p:ext>
    </p:extLst>
  </p:cSld>
  <p:clrMapOvr>
    <a:masterClrMapping/>
  </p:clrMapOvr>
  <p:transition>
    <p:cut/>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ustom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Slide Number Placeholder 5"/>
          <p:cNvSpPr>
            <a:spLocks noGrp="1"/>
          </p:cNvSpPr>
          <p:nvPr>
            <p:ph type="sldNum" sz="quarter" idx="12"/>
          </p:nvPr>
        </p:nvSpPr>
        <p:spPr>
          <a:xfrm>
            <a:off x="0" y="1272222"/>
            <a:ext cx="533400" cy="244476"/>
          </a:xfrm>
        </p:spPr>
        <p:txBody>
          <a:bodyPr/>
          <a:lstStyle/>
          <a:p>
            <a:pPr>
              <a:defRPr/>
            </a:pPr>
            <a:fld id="{53985F2A-CA26-5B4D-9C30-A10ACFD57043}" type="slidenum">
              <a:rPr lang="de-DE" smtClean="0"/>
              <a:pPr>
                <a:defRPr/>
              </a:pPr>
              <a:t>‹#›</a:t>
            </a:fld>
            <a:endParaRPr lang="de-DE"/>
          </a:p>
        </p:txBody>
      </p:sp>
    </p:spTree>
    <p:extLst>
      <p:ext uri="{BB962C8B-B14F-4D97-AF65-F5344CB8AC3E}">
        <p14:creationId xmlns:p14="http://schemas.microsoft.com/office/powerpoint/2010/main" val="3532015123"/>
      </p:ext>
    </p:extLst>
  </p:cSld>
  <p:clrMapOvr>
    <a:masterClrMapping/>
  </p:clrMapOvr>
  <p:transition>
    <p:cut/>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bookm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99876" y="134072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23561410"/>
      </p:ext>
    </p:extLst>
  </p:cSld>
  <p:clrMapOvr>
    <a:masterClrMapping/>
  </p:clrMapOvr>
  <p:transition>
    <p:cut/>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612648" y="1600199"/>
            <a:ext cx="8153400" cy="5013325"/>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2" name="Title 1"/>
          <p:cNvSpPr>
            <a:spLocks noGrp="1"/>
          </p:cNvSpPr>
          <p:nvPr>
            <p:ph type="title"/>
          </p:nvPr>
        </p:nvSpPr>
        <p:spPr>
          <a:xfrm>
            <a:off x="612648" y="228600"/>
            <a:ext cx="8153400" cy="990600"/>
          </a:xfrm>
        </p:spPr>
        <p:txBody>
          <a:bodyPr/>
          <a:lstStyle/>
          <a:p>
            <a:r>
              <a:rPr kumimoji="0" lang="en-GB"/>
              <a:t>Click to edit Master title style</a:t>
            </a:r>
            <a:endParaRPr kumimoji="0"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E3EB7362-AC99-574E-9104-9ED477E93950}" type="slidenum">
              <a:rPr lang="de-DE" smtClean="0"/>
              <a:pPr>
                <a:defRPr/>
              </a:pPr>
              <a:t>‹#›</a:t>
            </a:fld>
            <a:endParaRPr lang="de-DE"/>
          </a:p>
        </p:txBody>
      </p:sp>
    </p:spTree>
    <p:extLst>
      <p:ext uri="{BB962C8B-B14F-4D97-AF65-F5344CB8AC3E}">
        <p14:creationId xmlns:p14="http://schemas.microsoft.com/office/powerpoint/2010/main" val="1680135300"/>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GB"/>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GB"/>
              <a:t>Click to edit Master title style</a:t>
            </a:r>
            <a:endParaRPr kumimoji="0"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pPr>
              <a:defRPr/>
            </a:pPr>
            <a:fld id="{84B590CD-474C-274C-A3D9-D778E76F31E5}" type="slidenum">
              <a:rPr lang="de-DE" smtClean="0"/>
              <a:pPr>
                <a:defRPr/>
              </a:pPr>
              <a:t>‹#›</a:t>
            </a:fld>
            <a:endParaRPr lang="de-DE"/>
          </a:p>
        </p:txBody>
      </p:sp>
    </p:spTree>
    <p:extLst>
      <p:ext uri="{BB962C8B-B14F-4D97-AF65-F5344CB8AC3E}">
        <p14:creationId xmlns:p14="http://schemas.microsoft.com/office/powerpoint/2010/main" val="217707729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9" name="Content Placeholder 8"/>
          <p:cNvSpPr>
            <a:spLocks noGrp="1"/>
          </p:cNvSpPr>
          <p:nvPr>
            <p:ph sz="quarter" idx="1"/>
          </p:nvPr>
        </p:nvSpPr>
        <p:spPr>
          <a:xfrm>
            <a:off x="609600" y="1589567"/>
            <a:ext cx="3886200" cy="5023958"/>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dirty="0"/>
          </a:p>
        </p:txBody>
      </p:sp>
      <p:sp>
        <p:nvSpPr>
          <p:cNvPr id="11" name="Content Placeholder 10"/>
          <p:cNvSpPr>
            <a:spLocks noGrp="1"/>
          </p:cNvSpPr>
          <p:nvPr>
            <p:ph sz="quarter" idx="2"/>
          </p:nvPr>
        </p:nvSpPr>
        <p:spPr>
          <a:xfrm>
            <a:off x="4844901" y="1589567"/>
            <a:ext cx="3886200" cy="5023958"/>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dirty="0"/>
          </a:p>
        </p:txBody>
      </p:sp>
      <p:sp>
        <p:nvSpPr>
          <p:cNvPr id="10" name="Slide Number Placeholder 9"/>
          <p:cNvSpPr>
            <a:spLocks noGrp="1"/>
          </p:cNvSpPr>
          <p:nvPr>
            <p:ph type="sldNum" sz="quarter" idx="16"/>
          </p:nvPr>
        </p:nvSpPr>
        <p:spPr/>
        <p:txBody>
          <a:bodyPr rtlCol="0"/>
          <a:lstStyle/>
          <a:p>
            <a:pPr>
              <a:defRPr/>
            </a:pPr>
            <a:fld id="{16DC8A06-CF09-B046-81C3-0108ED8BA100}" type="slidenum">
              <a:rPr lang="de-DE" smtClean="0"/>
              <a:pPr>
                <a:defRPr/>
              </a:pPr>
              <a:t>‹#›</a:t>
            </a:fld>
            <a:endParaRPr lang="de-DE"/>
          </a:p>
        </p:txBody>
      </p:sp>
    </p:spTree>
    <p:extLst>
      <p:ext uri="{BB962C8B-B14F-4D97-AF65-F5344CB8AC3E}">
        <p14:creationId xmlns:p14="http://schemas.microsoft.com/office/powerpoint/2010/main" val="1073852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GB"/>
              <a:t>Click to edit Master title style</a:t>
            </a:r>
            <a:endParaRPr kumimoji="0" lang="en-US"/>
          </a:p>
        </p:txBody>
      </p:sp>
      <p:sp>
        <p:nvSpPr>
          <p:cNvPr id="11" name="Content Placeholder 10"/>
          <p:cNvSpPr>
            <a:spLocks noGrp="1"/>
          </p:cNvSpPr>
          <p:nvPr>
            <p:ph sz="quarter" idx="2"/>
          </p:nvPr>
        </p:nvSpPr>
        <p:spPr>
          <a:xfrm>
            <a:off x="609600" y="2438399"/>
            <a:ext cx="3886200" cy="4175125"/>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13" name="Content Placeholder 12"/>
          <p:cNvSpPr>
            <a:spLocks noGrp="1"/>
          </p:cNvSpPr>
          <p:nvPr>
            <p:ph sz="quarter" idx="4"/>
          </p:nvPr>
        </p:nvSpPr>
        <p:spPr>
          <a:xfrm>
            <a:off x="4800600" y="2438400"/>
            <a:ext cx="3886200" cy="4175124"/>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12" name="Slide Number Placeholder 11"/>
          <p:cNvSpPr>
            <a:spLocks noGrp="1"/>
          </p:cNvSpPr>
          <p:nvPr>
            <p:ph type="sldNum" sz="quarter" idx="16"/>
          </p:nvPr>
        </p:nvSpPr>
        <p:spPr/>
        <p:txBody>
          <a:bodyPr rtlCol="0"/>
          <a:lstStyle/>
          <a:p>
            <a:pPr>
              <a:defRPr/>
            </a:pPr>
            <a:fld id="{052EE2B6-7679-8A44-8E9A-6D5FD3E22633}" type="slidenum">
              <a:rPr lang="de-DE" smtClean="0"/>
              <a:pPr>
                <a:defRPr/>
              </a:pPr>
              <a:t>‹#›</a:t>
            </a:fld>
            <a:endParaRPr lang="de-DE"/>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GB"/>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GB"/>
              <a:t>Click to edit Master text styles</a:t>
            </a:r>
          </a:p>
        </p:txBody>
      </p:sp>
    </p:spTree>
    <p:extLst>
      <p:ext uri="{BB962C8B-B14F-4D97-AF65-F5344CB8AC3E}">
        <p14:creationId xmlns:p14="http://schemas.microsoft.com/office/powerpoint/2010/main" val="79035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pPr>
              <a:defRPr/>
            </a:pPr>
            <a:fld id="{2BFBDA15-FF4D-9643-93C8-BDCA7A6A6E3E}" type="slidenum">
              <a:rPr lang="de-DE" smtClean="0"/>
              <a:pPr>
                <a:defRPr/>
              </a:pPr>
              <a:t>‹#›</a:t>
            </a:fld>
            <a:endParaRPr lang="de-DE"/>
          </a:p>
        </p:txBody>
      </p:sp>
    </p:spTree>
    <p:extLst>
      <p:ext uri="{BB962C8B-B14F-4D97-AF65-F5344CB8AC3E}">
        <p14:creationId xmlns:p14="http://schemas.microsoft.com/office/powerpoint/2010/main" val="283974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039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GB"/>
              <a:t>Click to edit Master title style</a:t>
            </a:r>
            <a:endParaRPr kumimoji="0"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pPr>
              <a:defRPr/>
            </a:pPr>
            <a:fld id="{A4C75D81-4C4D-3B4E-9DB0-8D80EE74FA40}" type="slidenum">
              <a:rPr lang="de-DE" smtClean="0"/>
              <a:pPr>
                <a:defRPr/>
              </a:pPr>
              <a:t>‹#›</a:t>
            </a:fld>
            <a:endParaRPr lang="de-DE"/>
          </a:p>
        </p:txBody>
      </p:sp>
      <p:sp>
        <p:nvSpPr>
          <p:cNvPr id="3" name="Text Placeholder 2"/>
          <p:cNvSpPr>
            <a:spLocks noGrp="1"/>
          </p:cNvSpPr>
          <p:nvPr>
            <p:ph type="body" idx="2"/>
          </p:nvPr>
        </p:nvSpPr>
        <p:spPr>
          <a:xfrm>
            <a:off x="609600" y="1752599"/>
            <a:ext cx="2339622" cy="4860925"/>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GB"/>
              <a:t>Click to edit Master text styles</a:t>
            </a:r>
          </a:p>
        </p:txBody>
      </p:sp>
      <p:sp>
        <p:nvSpPr>
          <p:cNvPr id="9" name="Content Placeholder 8"/>
          <p:cNvSpPr>
            <a:spLocks noGrp="1"/>
          </p:cNvSpPr>
          <p:nvPr>
            <p:ph sz="quarter" idx="1"/>
          </p:nvPr>
        </p:nvSpPr>
        <p:spPr>
          <a:xfrm>
            <a:off x="3203222" y="1752600"/>
            <a:ext cx="5559778" cy="4860924"/>
          </a:xfrm>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dirty="0"/>
          </a:p>
        </p:txBody>
      </p:sp>
    </p:spTree>
    <p:extLst>
      <p:ext uri="{BB962C8B-B14F-4D97-AF65-F5344CB8AC3E}">
        <p14:creationId xmlns:p14="http://schemas.microsoft.com/office/powerpoint/2010/main" val="4238054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399"/>
            <a:ext cx="7315200" cy="1127125"/>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GB"/>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GB"/>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pPr>
              <a:defRPr/>
            </a:pPr>
            <a:fld id="{5A0DC969-0D69-4E48-9EAC-1814A7746179}" type="slidenum">
              <a:rPr lang="de-DE" smtClean="0"/>
              <a:pPr>
                <a:defRPr/>
              </a:pPr>
              <a:t>‹#›</a:t>
            </a:fld>
            <a:endParaRPr lang="de-DE"/>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GB"/>
              <a:t>Drag picture to placeholder or click icon to add</a:t>
            </a:r>
            <a:endParaRPr kumimoji="0" lang="en-US" dirty="0"/>
          </a:p>
        </p:txBody>
      </p:sp>
    </p:spTree>
    <p:extLst>
      <p:ext uri="{BB962C8B-B14F-4D97-AF65-F5344CB8AC3E}">
        <p14:creationId xmlns:p14="http://schemas.microsoft.com/office/powerpoint/2010/main" val="192413184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GB"/>
              <a:t>Click to edit Master title style</a:t>
            </a:r>
            <a:endParaRPr kumimoji="0" lang="en-US"/>
          </a:p>
        </p:txBody>
      </p:sp>
      <p:sp>
        <p:nvSpPr>
          <p:cNvPr id="13" name="Text Placeholder 12"/>
          <p:cNvSpPr>
            <a:spLocks noGrp="1"/>
          </p:cNvSpPr>
          <p:nvPr>
            <p:ph type="body" idx="1"/>
          </p:nvPr>
        </p:nvSpPr>
        <p:spPr>
          <a:xfrm>
            <a:off x="612648" y="1600199"/>
            <a:ext cx="8153400" cy="5013325"/>
          </a:xfrm>
          <a:prstGeom prst="rect">
            <a:avLst/>
          </a:prstGeom>
        </p:spPr>
        <p:txBody>
          <a:bodyPr vert="horz">
            <a:normAutofit/>
          </a:bodyPr>
          <a:lstStyle/>
          <a:p>
            <a:pPr lvl="0" eaLnBrk="1" latinLnBrk="0" hangingPunct="1"/>
            <a:r>
              <a:rPr kumimoji="0" lang="en-GB"/>
              <a:t>Click to edit Master text styles</a:t>
            </a:r>
          </a:p>
          <a:p>
            <a:pPr lvl="1" eaLnBrk="1" latinLnBrk="0" hangingPunct="1"/>
            <a:r>
              <a:rPr kumimoji="0" lang="en-GB"/>
              <a:t>Second level</a:t>
            </a:r>
          </a:p>
          <a:p>
            <a:pPr lvl="2" eaLnBrk="1" latinLnBrk="0" hangingPunct="1"/>
            <a:r>
              <a:rPr kumimoji="0" lang="en-GB"/>
              <a:t>Third level</a:t>
            </a:r>
          </a:p>
          <a:p>
            <a:pPr lvl="3" eaLnBrk="1" latinLnBrk="0" hangingPunct="1"/>
            <a:r>
              <a:rPr kumimoji="0" lang="en-GB"/>
              <a:t>Fourth level</a:t>
            </a:r>
          </a:p>
          <a:p>
            <a:pPr lvl="4" eaLnBrk="1" latinLnBrk="0" hangingPunct="1"/>
            <a:r>
              <a:rPr kumimoji="0" lang="en-GB"/>
              <a:t>Fifth level</a:t>
            </a:r>
            <a:endParaRPr kumimoji="0"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fld id="{53985F2A-CA26-5B4D-9C30-A10ACFD57043}" type="slidenum">
              <a:rPr lang="de-DE" smtClean="0"/>
              <a:pPr>
                <a:defRPr/>
              </a:pPr>
              <a:t>‹#›</a:t>
            </a:fld>
            <a:endParaRPr lang="de-DE"/>
          </a:p>
        </p:txBody>
      </p:sp>
    </p:spTree>
    <p:extLst>
      <p:ext uri="{BB962C8B-B14F-4D97-AF65-F5344CB8AC3E}">
        <p14:creationId xmlns:p14="http://schemas.microsoft.com/office/powerpoint/2010/main" val="329077196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transition>
    <p:cut/>
  </p:transition>
  <p:hf hdr="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457200" indent="-457200" algn="l" rtl="0" eaLnBrk="1" latinLnBrk="0" hangingPunct="1">
        <a:spcBef>
          <a:spcPts val="700"/>
        </a:spcBef>
        <a:buClr>
          <a:schemeClr val="accent2"/>
        </a:buClr>
        <a:buSzPct val="150000"/>
        <a:buFont typeface="Arial"/>
        <a:buChar char="•"/>
        <a:defRPr kumimoji="0" sz="2900" b="0" i="0" kern="1200">
          <a:solidFill>
            <a:schemeClr val="tx1"/>
          </a:solidFill>
          <a:latin typeface="HelveticaNeueLT Pro 43 LtEx"/>
          <a:ea typeface="+mn-ea"/>
          <a:cs typeface="HelveticaNeueLT Pro 43 LtEx"/>
        </a:defRPr>
      </a:lvl1pPr>
      <a:lvl2pPr marL="640080" indent="-274320" algn="l" rtl="0" eaLnBrk="1" latinLnBrk="0" hangingPunct="1">
        <a:spcBef>
          <a:spcPts val="550"/>
        </a:spcBef>
        <a:buClr>
          <a:schemeClr val="accent1"/>
        </a:buClr>
        <a:buSzPct val="130000"/>
        <a:buFont typeface="Wingdings" charset="2"/>
        <a:buChar char="§"/>
        <a:defRPr kumimoji="0" sz="2600" b="0" i="0" kern="1200">
          <a:solidFill>
            <a:schemeClr val="tx1"/>
          </a:solidFill>
          <a:latin typeface="HelveticaNeueLT Pro 43 LtEx"/>
          <a:ea typeface="+mn-ea"/>
          <a:cs typeface="HelveticaNeueLT Pro 43 LtEx"/>
        </a:defRPr>
      </a:lvl2pPr>
      <a:lvl3pPr marL="914400" indent="-228600" algn="l" rtl="0" eaLnBrk="1" latinLnBrk="0" hangingPunct="1">
        <a:spcBef>
          <a:spcPts val="500"/>
        </a:spcBef>
        <a:buClr>
          <a:schemeClr val="accent2"/>
        </a:buClr>
        <a:buSzPct val="120000"/>
        <a:buFont typeface="Arial"/>
        <a:buChar char="•"/>
        <a:defRPr kumimoji="0" sz="2300" b="0" i="0" kern="1200">
          <a:solidFill>
            <a:schemeClr val="tx1"/>
          </a:solidFill>
          <a:latin typeface="HelveticaNeueLT Pro 43 LtEx"/>
          <a:ea typeface="+mn-ea"/>
          <a:cs typeface="HelveticaNeueLT Pro 43 LtEx"/>
        </a:defRPr>
      </a:lvl3pPr>
      <a:lvl4pPr marL="1371600" indent="-228600" algn="l" rtl="0" eaLnBrk="1" latinLnBrk="0" hangingPunct="1">
        <a:spcBef>
          <a:spcPts val="400"/>
        </a:spcBef>
        <a:buClr>
          <a:schemeClr val="accent3"/>
        </a:buClr>
        <a:buSzPct val="100000"/>
        <a:buFont typeface="Wingdings" charset="2"/>
        <a:buChar char="§"/>
        <a:defRPr kumimoji="0" sz="2000" b="0" i="0" kern="1200">
          <a:solidFill>
            <a:schemeClr val="tx1"/>
          </a:solidFill>
          <a:latin typeface="HelveticaNeueLT Pro 43 LtEx"/>
          <a:ea typeface="+mn-ea"/>
          <a:cs typeface="HelveticaNeueLT Pro 43 LtEx"/>
        </a:defRPr>
      </a:lvl4pPr>
      <a:lvl5pPr marL="1828800" indent="-228600" algn="l" rtl="0" eaLnBrk="1" latinLnBrk="0" hangingPunct="1">
        <a:spcBef>
          <a:spcPts val="400"/>
        </a:spcBef>
        <a:buClr>
          <a:schemeClr val="accent4"/>
        </a:buClr>
        <a:buSzPct val="90000"/>
        <a:buFont typeface="Wingdings" charset="2"/>
        <a:buChar char="§"/>
        <a:defRPr kumimoji="0" sz="2000" b="0" i="0" kern="1200">
          <a:solidFill>
            <a:schemeClr val="tx1"/>
          </a:solidFill>
          <a:latin typeface="HelveticaNeueLT Pro 43 LtEx"/>
          <a:ea typeface="+mn-ea"/>
          <a:cs typeface="HelveticaNeueLT Pro 43 LtEx"/>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6.xml"/><Relationship Id="rId4" Type="http://schemas.openxmlformats.org/officeDocument/2006/relationships/image" Target="../media/image24.tiff"/></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6.xml"/><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RNA-</a:t>
            </a:r>
            <a:r>
              <a:rPr lang="en-US" dirty="0" err="1"/>
              <a:t>seq</a:t>
            </a:r>
            <a:r>
              <a:rPr lang="en-US" dirty="0"/>
              <a:t> data analysis:</a:t>
            </a:r>
          </a:p>
        </p:txBody>
      </p:sp>
      <p:sp>
        <p:nvSpPr>
          <p:cNvPr id="3" name="Subtitle 2"/>
          <p:cNvSpPr>
            <a:spLocks noGrp="1"/>
          </p:cNvSpPr>
          <p:nvPr>
            <p:ph type="subTitle" idx="1"/>
          </p:nvPr>
        </p:nvSpPr>
        <p:spPr/>
        <p:txBody>
          <a:bodyPr>
            <a:normAutofit fontScale="77500" lnSpcReduction="20000"/>
          </a:bodyPr>
          <a:lstStyle/>
          <a:p>
            <a:r>
              <a:rPr lang="en-US" dirty="0"/>
              <a:t>Cristian Riccio (cr517@cam.ac.uk)</a:t>
            </a:r>
          </a:p>
          <a:p>
            <a:r>
              <a:rPr lang="en-US" dirty="0"/>
              <a:t>Guillermo Parada (</a:t>
            </a:r>
            <a:r>
              <a:rPr lang="en-US" dirty="0" err="1"/>
              <a:t>guillermo.parada@sanger.ac.uk</a:t>
            </a:r>
            <a:r>
              <a:rPr lang="en-US" dirty="0"/>
              <a:t>)</a:t>
            </a:r>
          </a:p>
        </p:txBody>
      </p:sp>
    </p:spTree>
    <p:extLst>
      <p:ext uri="{BB962C8B-B14F-4D97-AF65-F5344CB8AC3E}">
        <p14:creationId xmlns:p14="http://schemas.microsoft.com/office/powerpoint/2010/main" val="4284305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Aliments are reported as SAM</a:t>
            </a:r>
          </a:p>
        </p:txBody>
      </p:sp>
      <p:sp>
        <p:nvSpPr>
          <p:cNvPr id="3" name="Slide Number Placeholder 2"/>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10</a:t>
            </a:fld>
            <a:endParaRPr lang="de-DE"/>
          </a:p>
        </p:txBody>
      </p:sp>
      <p:sp>
        <p:nvSpPr>
          <p:cNvPr id="5" name="Text Box 3"/>
          <p:cNvSpPr txBox="1">
            <a:spLocks noChangeArrowheads="1"/>
          </p:cNvSpPr>
          <p:nvPr/>
        </p:nvSpPr>
        <p:spPr bwMode="auto">
          <a:xfrm>
            <a:off x="829440" y="1587478"/>
            <a:ext cx="7796160" cy="42023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9pPr>
          </a:lstStyle>
          <a:p>
            <a:r>
              <a:rPr lang="en-US" sz="2200" dirty="0"/>
              <a:t>Most aligners used their own format to output the alignments.</a:t>
            </a:r>
          </a:p>
          <a:p>
            <a:endParaRPr lang="en-US" sz="2200" dirty="0"/>
          </a:p>
          <a:p>
            <a:r>
              <a:rPr lang="en-US" sz="2200" dirty="0"/>
              <a:t>Hence, downstream  comparisons and analyses were difficult to perform.</a:t>
            </a:r>
          </a:p>
          <a:p>
            <a:endParaRPr lang="en-US" sz="2200" dirty="0"/>
          </a:p>
          <a:p>
            <a:r>
              <a:rPr lang="en-US" sz="2200" dirty="0"/>
              <a:t>To resolve this issue, Li et al. have suggested a standardized file format: the Sequence Alignment/Map (SAM) format</a:t>
            </a:r>
          </a:p>
          <a:p>
            <a:endParaRPr lang="en-US" sz="2200" dirty="0"/>
          </a:p>
          <a:p>
            <a:r>
              <a:rPr lang="en-US" sz="2200" dirty="0"/>
              <a:t>SAM is  currently the standard format for alignment results</a:t>
            </a:r>
          </a:p>
          <a:p>
            <a:endParaRPr lang="en-US" sz="2200" dirty="0"/>
          </a:p>
          <a:p>
            <a:r>
              <a:rPr lang="en-US" sz="2200" dirty="0" err="1"/>
              <a:t>SAMtools</a:t>
            </a:r>
            <a:r>
              <a:rPr lang="en-US" sz="2200" dirty="0"/>
              <a:t> is a suite of programs for interacting with high-throughput sequencing data. (http://</a:t>
            </a:r>
            <a:r>
              <a:rPr lang="en-US" sz="2200" dirty="0" err="1"/>
              <a:t>www.htslib.org</a:t>
            </a:r>
            <a:r>
              <a:rPr lang="en-US" sz="2200" dirty="0"/>
              <a:t>/)</a:t>
            </a:r>
          </a:p>
        </p:txBody>
      </p:sp>
    </p:spTree>
    <p:extLst>
      <p:ext uri="{BB962C8B-B14F-4D97-AF65-F5344CB8AC3E}">
        <p14:creationId xmlns:p14="http://schemas.microsoft.com/office/powerpoint/2010/main" val="2780547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AutoShape 1"/>
          <p:cNvSpPr>
            <a:spLocks noChangeArrowheads="1"/>
          </p:cNvSpPr>
          <p:nvPr/>
        </p:nvSpPr>
        <p:spPr bwMode="auto">
          <a:xfrm>
            <a:off x="588960" y="1121878"/>
            <a:ext cx="8004960" cy="5453852"/>
          </a:xfrm>
          <a:custGeom>
            <a:avLst/>
            <a:gdLst>
              <a:gd name="G0" fmla="*/ 24515 1 2"/>
              <a:gd name="G1" fmla="*/ 16700 1 2"/>
              <a:gd name="G2" fmla="+- 16700 0 0"/>
              <a:gd name="G3" fmla="+- 24515 0 0"/>
              <a:gd name="T0" fmla="*/ 0 w 24515"/>
              <a:gd name="T1" fmla="*/ 0 h 16700"/>
              <a:gd name="T2" fmla="*/ G3 w 24515"/>
              <a:gd name="T3" fmla="*/ G2 h 16700"/>
            </a:gdLst>
            <a:ahLst/>
            <a:cxnLst>
              <a:cxn ang="0">
                <a:pos x="r" y="vc"/>
              </a:cxn>
              <a:cxn ang="5400000">
                <a:pos x="hc" y="b"/>
              </a:cxn>
              <a:cxn ang="10800000">
                <a:pos x="l" y="vc"/>
              </a:cxn>
              <a:cxn ang="16200000">
                <a:pos x="hc" y="t"/>
              </a:cxn>
            </a:cxnLst>
            <a:rect l="T0" t="T1" r="T2" b="T3"/>
            <a:pathLst>
              <a:path w="24515" h="16700">
                <a:moveTo>
                  <a:pt x="0" y="0"/>
                </a:moveTo>
                <a:lnTo>
                  <a:pt x="24515" y="0"/>
                </a:lnTo>
                <a:lnTo>
                  <a:pt x="24515" y="16700"/>
                </a:lnTo>
                <a:lnTo>
                  <a:pt x="0" y="167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388806" indent="-292325">
              <a:spcAft>
                <a:spcPts val="806"/>
              </a:spcAft>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dirty="0">
              <a:solidFill>
                <a:srgbClr val="000000"/>
              </a:solidFill>
              <a:cs typeface="msgothic" charset="0"/>
            </a:endParaRPr>
          </a:p>
          <a:p>
            <a:pPr marL="783372" lvl="3" indent="-195843">
              <a:spcAft>
                <a:spcPts val="806"/>
              </a:spcAft>
              <a:buSzPct val="45000"/>
              <a:tabLst>
                <a:tab pos="799212" algn="l"/>
                <a:tab pos="1213938" algn="l"/>
                <a:tab pos="1628664" algn="l"/>
                <a:tab pos="2043391" algn="l"/>
                <a:tab pos="2458117" algn="l"/>
                <a:tab pos="2872843" algn="l"/>
                <a:tab pos="3287569" algn="l"/>
                <a:tab pos="3702295" algn="l"/>
                <a:tab pos="4117021" algn="l"/>
                <a:tab pos="4531747" algn="l"/>
                <a:tab pos="4946473" algn="l"/>
                <a:tab pos="5361200" algn="l"/>
                <a:tab pos="5775926" algn="l"/>
                <a:tab pos="6190652" algn="l"/>
                <a:tab pos="6605378" algn="l"/>
                <a:tab pos="7020104" algn="l"/>
                <a:tab pos="7434830" algn="l"/>
                <a:tab pos="7849556" algn="l"/>
                <a:tab pos="8264282" algn="l"/>
                <a:tab pos="8679009" algn="l"/>
              </a:tabLst>
            </a:pPr>
            <a:endParaRPr lang="en-US" sz="2200" dirty="0">
              <a:solidFill>
                <a:srgbClr val="000000"/>
              </a:solidFill>
              <a:cs typeface="msgothic" charset="0"/>
            </a:endParaRPr>
          </a:p>
        </p:txBody>
      </p:sp>
      <p:sp>
        <p:nvSpPr>
          <p:cNvPr id="43010" name="Text Box 2"/>
          <p:cNvSpPr txBox="1">
            <a:spLocks noChangeArrowheads="1"/>
          </p:cNvSpPr>
          <p:nvPr/>
        </p:nvSpPr>
        <p:spPr bwMode="auto">
          <a:xfrm>
            <a:off x="669600" y="83529"/>
            <a:ext cx="7803360" cy="4666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360"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Times New Roman" charset="0"/>
                <a:ea typeface="ＭＳ Ｐゴシック" charset="0"/>
                <a:cs typeface="DejaVu Sans" charset="0"/>
              </a:defRPr>
            </a:lvl9pPr>
          </a:lstStyle>
          <a:p>
            <a:pPr algn="ctr"/>
            <a:r>
              <a:rPr lang="en-US" sz="2500" b="1">
                <a:solidFill>
                  <a:srgbClr val="FFFFFF"/>
                </a:solidFill>
                <a:cs typeface="msgothic" charset="0"/>
              </a:rPr>
              <a:t>Annotation and alignment files: SAM</a:t>
            </a:r>
          </a:p>
        </p:txBody>
      </p:sp>
      <p:sp>
        <p:nvSpPr>
          <p:cNvPr id="43011" name="Text Box 3"/>
          <p:cNvSpPr txBox="1">
            <a:spLocks noChangeArrowheads="1"/>
          </p:cNvSpPr>
          <p:nvPr/>
        </p:nvSpPr>
        <p:spPr bwMode="auto">
          <a:xfrm>
            <a:off x="331200" y="1891974"/>
            <a:ext cx="8543520" cy="40900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Times New Roman" charset="0"/>
                <a:ea typeface="ＭＳ Ｐゴシック" charset="0"/>
                <a:cs typeface="DejaVu Sans" charset="0"/>
              </a:defRPr>
            </a:lvl9pPr>
          </a:lstStyle>
          <a:p>
            <a:r>
              <a:rPr lang="en-US" sz="2200" dirty="0"/>
              <a:t>A SAM file consists of two parts:</a:t>
            </a:r>
          </a:p>
          <a:p>
            <a:endParaRPr lang="en-US" sz="2200" dirty="0"/>
          </a:p>
          <a:p>
            <a:r>
              <a:rPr lang="en-US" sz="2200" dirty="0"/>
              <a:t>• Header</a:t>
            </a:r>
          </a:p>
          <a:p>
            <a:r>
              <a:rPr lang="en-US" sz="2200" dirty="0"/>
              <a:t>	-contains meta data (source of the reads, ref. genome, aligner, etc.)</a:t>
            </a:r>
          </a:p>
          <a:p>
            <a:r>
              <a:rPr lang="en-US" sz="2200" dirty="0"/>
              <a:t>	-Header lines necessarily start with “@”.</a:t>
            </a:r>
          </a:p>
          <a:p>
            <a:r>
              <a:rPr lang="en-US" sz="2200" dirty="0"/>
              <a:t>	-Header fields have standardized two-letter codes for easy parsing</a:t>
            </a:r>
          </a:p>
          <a:p>
            <a:endParaRPr lang="en-US" sz="2200" dirty="0"/>
          </a:p>
          <a:p>
            <a:endParaRPr lang="en-US" sz="2200" dirty="0"/>
          </a:p>
          <a:p>
            <a:r>
              <a:rPr lang="en-US" sz="2200" dirty="0"/>
              <a:t>• Alignment section</a:t>
            </a:r>
          </a:p>
          <a:p>
            <a:r>
              <a:rPr lang="en-US" sz="2200" dirty="0"/>
              <a:t>	-A tab-separated table with at least 11 columns</a:t>
            </a:r>
          </a:p>
          <a:p>
            <a:r>
              <a:rPr lang="en-US" sz="2200" dirty="0"/>
              <a:t>	-Each line describes one alignment</a:t>
            </a:r>
          </a:p>
        </p:txBody>
      </p:sp>
      <p:sp>
        <p:nvSpPr>
          <p:cNvPr id="5" name="Title 1"/>
          <p:cNvSpPr txBox="1">
            <a:spLocks/>
          </p:cNvSpPr>
          <p:nvPr/>
        </p:nvSpPr>
        <p:spPr>
          <a:xfrm>
            <a:off x="498474" y="484094"/>
            <a:ext cx="7556313" cy="1116106"/>
          </a:xfrm>
          <a:prstGeom prst="rect">
            <a:avLst/>
          </a:prstGeom>
        </p:spPr>
        <p:txBody>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r>
              <a:rPr lang="en-US" dirty="0"/>
              <a:t>SAM FORMAT</a:t>
            </a:r>
          </a:p>
        </p:txBody>
      </p:sp>
    </p:spTree>
    <p:extLst>
      <p:ext uri="{BB962C8B-B14F-4D97-AF65-F5344CB8AC3E}">
        <p14:creationId xmlns:p14="http://schemas.microsoft.com/office/powerpoint/2010/main" val="17756800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986217-893E-5C47-9820-53855A82CAEE}"/>
              </a:ext>
            </a:extLst>
          </p:cNvPr>
          <p:cNvPicPr>
            <a:picLocks noChangeAspect="1"/>
          </p:cNvPicPr>
          <p:nvPr/>
        </p:nvPicPr>
        <p:blipFill>
          <a:blip r:embed="rId2"/>
          <a:stretch>
            <a:fillRect/>
          </a:stretch>
        </p:blipFill>
        <p:spPr>
          <a:xfrm>
            <a:off x="0" y="1196752"/>
            <a:ext cx="9057673" cy="5040560"/>
          </a:xfrm>
          <a:prstGeom prst="rect">
            <a:avLst/>
          </a:prstGeom>
        </p:spPr>
      </p:pic>
      <p:sp>
        <p:nvSpPr>
          <p:cNvPr id="3" name="Rectangle 2">
            <a:extLst>
              <a:ext uri="{FF2B5EF4-FFF2-40B4-BE49-F238E27FC236}">
                <a16:creationId xmlns:a16="http://schemas.microsoft.com/office/drawing/2014/main" id="{306639A4-6810-8043-86E4-F268813A1E01}"/>
              </a:ext>
            </a:extLst>
          </p:cNvPr>
          <p:cNvSpPr/>
          <p:nvPr/>
        </p:nvSpPr>
        <p:spPr>
          <a:xfrm>
            <a:off x="0" y="548680"/>
            <a:ext cx="9057673" cy="1872208"/>
          </a:xfrm>
          <a:prstGeom prst="rect">
            <a:avLst/>
          </a:prstGeom>
          <a:solidFill>
            <a:srgbClr val="FFFF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265E4BF5-156C-0E49-A08D-CE35BE57BE1F}"/>
              </a:ext>
            </a:extLst>
          </p:cNvPr>
          <p:cNvSpPr txBox="1"/>
          <p:nvPr/>
        </p:nvSpPr>
        <p:spPr>
          <a:xfrm>
            <a:off x="5940152" y="735087"/>
            <a:ext cx="1229824" cy="461665"/>
          </a:xfrm>
          <a:prstGeom prst="rect">
            <a:avLst/>
          </a:prstGeom>
          <a:noFill/>
        </p:spPr>
        <p:txBody>
          <a:bodyPr wrap="none" rtlCol="0">
            <a:spAutoFit/>
          </a:bodyPr>
          <a:lstStyle/>
          <a:p>
            <a:r>
              <a:rPr lang="en-US" b="1" dirty="0">
                <a:solidFill>
                  <a:srgbClr val="C00000"/>
                </a:solidFill>
              </a:rPr>
              <a:t>Header</a:t>
            </a:r>
          </a:p>
        </p:txBody>
      </p:sp>
      <p:sp>
        <p:nvSpPr>
          <p:cNvPr id="5" name="Rectangle 4">
            <a:extLst>
              <a:ext uri="{FF2B5EF4-FFF2-40B4-BE49-F238E27FC236}">
                <a16:creationId xmlns:a16="http://schemas.microsoft.com/office/drawing/2014/main" id="{5AB91B0C-1428-8840-9A2F-96C0F9620F29}"/>
              </a:ext>
            </a:extLst>
          </p:cNvPr>
          <p:cNvSpPr/>
          <p:nvPr/>
        </p:nvSpPr>
        <p:spPr>
          <a:xfrm>
            <a:off x="-1" y="2420888"/>
            <a:ext cx="9057673" cy="3600400"/>
          </a:xfrm>
          <a:prstGeom prst="rect">
            <a:avLst/>
          </a:prstGeom>
          <a:solidFill>
            <a:srgbClr val="00B05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A5A59538-E7D1-BB45-8318-D7B68862EC1E}"/>
              </a:ext>
            </a:extLst>
          </p:cNvPr>
          <p:cNvSpPr txBox="1"/>
          <p:nvPr/>
        </p:nvSpPr>
        <p:spPr>
          <a:xfrm>
            <a:off x="6555064" y="6117080"/>
            <a:ext cx="1672253" cy="461665"/>
          </a:xfrm>
          <a:prstGeom prst="rect">
            <a:avLst/>
          </a:prstGeom>
          <a:noFill/>
        </p:spPr>
        <p:txBody>
          <a:bodyPr wrap="none" rtlCol="0">
            <a:spAutoFit/>
          </a:bodyPr>
          <a:lstStyle/>
          <a:p>
            <a:r>
              <a:rPr lang="en-US" b="1" dirty="0" err="1">
                <a:solidFill>
                  <a:srgbClr val="C00000"/>
                </a:solidFill>
              </a:rPr>
              <a:t>Aligments</a:t>
            </a:r>
            <a:endParaRPr lang="en-US" b="1" dirty="0">
              <a:solidFill>
                <a:srgbClr val="C00000"/>
              </a:solidFill>
            </a:endParaRPr>
          </a:p>
        </p:txBody>
      </p:sp>
      <p:sp>
        <p:nvSpPr>
          <p:cNvPr id="7" name="Rectangle 6">
            <a:extLst>
              <a:ext uri="{FF2B5EF4-FFF2-40B4-BE49-F238E27FC236}">
                <a16:creationId xmlns:a16="http://schemas.microsoft.com/office/drawing/2014/main" id="{4B5972D6-8855-7449-BBC2-9C51383AB0D6}"/>
              </a:ext>
            </a:extLst>
          </p:cNvPr>
          <p:cNvSpPr/>
          <p:nvPr/>
        </p:nvSpPr>
        <p:spPr>
          <a:xfrm>
            <a:off x="6520281" y="5301208"/>
            <a:ext cx="1292079" cy="330423"/>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8" name="Rectangle 7">
            <a:extLst>
              <a:ext uri="{FF2B5EF4-FFF2-40B4-BE49-F238E27FC236}">
                <a16:creationId xmlns:a16="http://schemas.microsoft.com/office/drawing/2014/main" id="{3B239A4E-C40E-104A-A04F-CFAD2ED0DC16}"/>
              </a:ext>
            </a:extLst>
          </p:cNvPr>
          <p:cNvSpPr/>
          <p:nvPr/>
        </p:nvSpPr>
        <p:spPr>
          <a:xfrm>
            <a:off x="6527061" y="4358717"/>
            <a:ext cx="781243" cy="294419"/>
          </a:xfrm>
          <a:prstGeom prst="rect">
            <a:avLst/>
          </a:prstGeom>
          <a:solidFill>
            <a:srgbClr val="FF0000">
              <a:alpha val="2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98414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
          </p:nvPr>
        </p:nvSpPr>
        <p:spPr>
          <a:xfrm>
            <a:off x="495300" y="1722958"/>
            <a:ext cx="8153400" cy="769938"/>
          </a:xfrm>
        </p:spPr>
        <p:txBody>
          <a:bodyPr>
            <a:normAutofit/>
          </a:bodyPr>
          <a:lstStyle/>
          <a:p>
            <a:r>
              <a:rPr lang="en-US" sz="2400" dirty="0">
                <a:solidFill>
                  <a:schemeClr val="tx1"/>
                </a:solidFill>
              </a:rPr>
              <a:t>For </a:t>
            </a:r>
            <a:r>
              <a:rPr lang="en-US" sz="2400" dirty="0"/>
              <a:t>gene/</a:t>
            </a:r>
            <a:r>
              <a:rPr lang="en-US" sz="2400" dirty="0" err="1"/>
              <a:t>isoform</a:t>
            </a:r>
            <a:r>
              <a:rPr lang="en-US" sz="2400" dirty="0"/>
              <a:t> length</a:t>
            </a:r>
            <a:endParaRPr lang="en-US" sz="1600" dirty="0"/>
          </a:p>
        </p:txBody>
      </p:sp>
      <p:sp>
        <p:nvSpPr>
          <p:cNvPr id="10" name="Title 9"/>
          <p:cNvSpPr>
            <a:spLocks noGrp="1"/>
          </p:cNvSpPr>
          <p:nvPr>
            <p:ph type="title"/>
          </p:nvPr>
        </p:nvSpPr>
        <p:spPr/>
        <p:txBody>
          <a:bodyPr/>
          <a:lstStyle/>
          <a:p>
            <a:r>
              <a:rPr lang="en-US" dirty="0" err="1"/>
              <a:t>Normalised</a:t>
            </a:r>
            <a:r>
              <a:rPr lang="en-US" dirty="0"/>
              <a:t> expression values</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13</a:t>
            </a:fld>
            <a:endParaRPr lang="de-DE"/>
          </a:p>
        </p:txBody>
      </p:sp>
      <p:grpSp>
        <p:nvGrpSpPr>
          <p:cNvPr id="3" name="Group 2"/>
          <p:cNvGrpSpPr/>
          <p:nvPr/>
        </p:nvGrpSpPr>
        <p:grpSpPr>
          <a:xfrm>
            <a:off x="1828800" y="2824151"/>
            <a:ext cx="5430000" cy="1256825"/>
            <a:chOff x="1828800" y="2172175"/>
            <a:chExt cx="5430000" cy="1256825"/>
          </a:xfrm>
        </p:grpSpPr>
        <p:sp>
          <p:nvSpPr>
            <p:cNvPr id="16" name="Rectangle 15"/>
            <p:cNvSpPr/>
            <p:nvPr/>
          </p:nvSpPr>
          <p:spPr bwMode="auto">
            <a:xfrm>
              <a:off x="1828800" y="2971800"/>
              <a:ext cx="3240000" cy="457200"/>
            </a:xfrm>
            <a:prstGeom prst="rect">
              <a:avLst/>
            </a:prstGeom>
            <a:solidFill>
              <a:srgbClr val="336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2F6EF"/>
                  </a:solidFill>
                  <a:effectLst/>
                  <a:latin typeface="Arial" pitchFamily="-65" charset="0"/>
                  <a:ea typeface="Geneva" pitchFamily="-65" charset="0"/>
                  <a:cs typeface="Geneva" pitchFamily="-65" charset="0"/>
                </a:rPr>
                <a:t>Gene A</a:t>
              </a:r>
            </a:p>
          </p:txBody>
        </p:sp>
        <p:sp>
          <p:nvSpPr>
            <p:cNvPr id="17" name="Rectangle 16"/>
            <p:cNvSpPr/>
            <p:nvPr/>
          </p:nvSpPr>
          <p:spPr bwMode="auto">
            <a:xfrm>
              <a:off x="5638800" y="2971800"/>
              <a:ext cx="1620000" cy="457200"/>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2F6EF"/>
                  </a:solidFill>
                  <a:effectLst/>
                  <a:latin typeface="Arial" pitchFamily="-65" charset="0"/>
                  <a:ea typeface="Geneva" pitchFamily="-65" charset="0"/>
                  <a:cs typeface="Geneva" pitchFamily="-65" charset="0"/>
                </a:rPr>
                <a:t>Gene B</a:t>
              </a:r>
            </a:p>
          </p:txBody>
        </p:sp>
        <p:sp>
          <p:nvSpPr>
            <p:cNvPr id="25" name="Rounded Rectangle 24"/>
            <p:cNvSpPr/>
            <p:nvPr/>
          </p:nvSpPr>
          <p:spPr bwMode="auto">
            <a:xfrm>
              <a:off x="1828800" y="24007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6" name="Rounded Rectangle 25"/>
            <p:cNvSpPr/>
            <p:nvPr/>
          </p:nvSpPr>
          <p:spPr bwMode="auto">
            <a:xfrm>
              <a:off x="2667000" y="24769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7" name="Rounded Rectangle 26"/>
            <p:cNvSpPr/>
            <p:nvPr/>
          </p:nvSpPr>
          <p:spPr bwMode="auto">
            <a:xfrm>
              <a:off x="213360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8" name="Rounded Rectangle 27"/>
            <p:cNvSpPr/>
            <p:nvPr/>
          </p:nvSpPr>
          <p:spPr bwMode="auto">
            <a:xfrm>
              <a:off x="304800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2" name="Rounded Rectangle 31"/>
            <p:cNvSpPr/>
            <p:nvPr/>
          </p:nvSpPr>
          <p:spPr bwMode="auto">
            <a:xfrm>
              <a:off x="6503880" y="24007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3" name="Rounded Rectangle 32"/>
            <p:cNvSpPr/>
            <p:nvPr/>
          </p:nvSpPr>
          <p:spPr bwMode="auto">
            <a:xfrm>
              <a:off x="5841630" y="24007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4" name="Rounded Rectangle 33"/>
            <p:cNvSpPr/>
            <p:nvPr/>
          </p:nvSpPr>
          <p:spPr bwMode="auto">
            <a:xfrm>
              <a:off x="617220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5" name="Rounded Rectangle 34"/>
            <p:cNvSpPr/>
            <p:nvPr/>
          </p:nvSpPr>
          <p:spPr bwMode="auto">
            <a:xfrm>
              <a:off x="565113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6" name="Rounded Rectangle 35"/>
            <p:cNvSpPr/>
            <p:nvPr/>
          </p:nvSpPr>
          <p:spPr bwMode="auto">
            <a:xfrm>
              <a:off x="4686300" y="25531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7" name="Rounded Rectangle 36"/>
            <p:cNvSpPr/>
            <p:nvPr/>
          </p:nvSpPr>
          <p:spPr bwMode="auto">
            <a:xfrm>
              <a:off x="3657600" y="2324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8" name="Rounded Rectangle 37"/>
            <p:cNvSpPr/>
            <p:nvPr/>
          </p:nvSpPr>
          <p:spPr bwMode="auto">
            <a:xfrm>
              <a:off x="384810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9" name="Rounded Rectangle 38"/>
            <p:cNvSpPr/>
            <p:nvPr/>
          </p:nvSpPr>
          <p:spPr bwMode="auto">
            <a:xfrm>
              <a:off x="4191000" y="24007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0" name="Rounded Rectangle 39"/>
            <p:cNvSpPr/>
            <p:nvPr/>
          </p:nvSpPr>
          <p:spPr bwMode="auto">
            <a:xfrm>
              <a:off x="3238500" y="21721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1" name="Rounded Rectangle 40"/>
            <p:cNvSpPr/>
            <p:nvPr/>
          </p:nvSpPr>
          <p:spPr bwMode="auto">
            <a:xfrm>
              <a:off x="6781800" y="27055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2" name="Rounded Rectangle 41"/>
            <p:cNvSpPr/>
            <p:nvPr/>
          </p:nvSpPr>
          <p:spPr bwMode="auto">
            <a:xfrm>
              <a:off x="2438400" y="2172175"/>
              <a:ext cx="381000" cy="15240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grpSp>
      <p:graphicFrame>
        <p:nvGraphicFramePr>
          <p:cNvPr id="45" name="Table 44"/>
          <p:cNvGraphicFramePr>
            <a:graphicFrameLocks noGrp="1"/>
          </p:cNvGraphicFramePr>
          <p:nvPr>
            <p:extLst>
              <p:ext uri="{D42A27DB-BD31-4B8C-83A1-F6EECF244321}">
                <p14:modId xmlns:p14="http://schemas.microsoft.com/office/powerpoint/2010/main" val="3855219530"/>
              </p:ext>
            </p:extLst>
          </p:nvPr>
        </p:nvGraphicFramePr>
        <p:xfrm>
          <a:off x="1143000" y="5071576"/>
          <a:ext cx="6477000" cy="1381760"/>
        </p:xfrm>
        <a:graphic>
          <a:graphicData uri="http://schemas.openxmlformats.org/drawingml/2006/table">
            <a:tbl>
              <a:tblPr firstRow="1" bandRow="1">
                <a:tableStyleId>{EB344D84-9AFB-497E-A393-DC336BA19D2E}</a:tableStyleId>
              </a:tblPr>
              <a:tblGrid>
                <a:gridCol w="1619250">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1619250">
                  <a:extLst>
                    <a:ext uri="{9D8B030D-6E8A-4147-A177-3AD203B41FA5}">
                      <a16:colId xmlns:a16="http://schemas.microsoft.com/office/drawing/2014/main" val="20002"/>
                    </a:ext>
                  </a:extLst>
                </a:gridCol>
                <a:gridCol w="1619250">
                  <a:extLst>
                    <a:ext uri="{9D8B030D-6E8A-4147-A177-3AD203B41FA5}">
                      <a16:colId xmlns:a16="http://schemas.microsoft.com/office/drawing/2014/main" val="20003"/>
                    </a:ext>
                  </a:extLst>
                </a:gridCol>
              </a:tblGrid>
              <a:tr h="370840">
                <a:tc>
                  <a:txBody>
                    <a:bodyPr/>
                    <a:lstStyle/>
                    <a:p>
                      <a:pPr algn="ctr"/>
                      <a:r>
                        <a:rPr lang="en-US" b="1" dirty="0">
                          <a:solidFill>
                            <a:schemeClr val="tx1"/>
                          </a:solidFill>
                        </a:rPr>
                        <a:t>Gene</a:t>
                      </a:r>
                    </a:p>
                  </a:txBody>
                  <a:tcPr anchor="ctr"/>
                </a:tc>
                <a:tc>
                  <a:txBody>
                    <a:bodyPr/>
                    <a:lstStyle/>
                    <a:p>
                      <a:pPr algn="ctr"/>
                      <a:r>
                        <a:rPr lang="en-US" b="1" dirty="0">
                          <a:solidFill>
                            <a:schemeClr val="tx1"/>
                          </a:solidFill>
                        </a:rPr>
                        <a:t>Raw reads</a:t>
                      </a:r>
                    </a:p>
                  </a:txBody>
                  <a:tcPr anchor="ctr"/>
                </a:tc>
                <a:tc>
                  <a:txBody>
                    <a:bodyPr/>
                    <a:lstStyle/>
                    <a:p>
                      <a:pPr algn="ctr"/>
                      <a:r>
                        <a:rPr lang="en-US" b="1" dirty="0">
                          <a:solidFill>
                            <a:schemeClr val="tx1"/>
                          </a:solidFill>
                        </a:rPr>
                        <a:t>Length</a:t>
                      </a:r>
                    </a:p>
                  </a:txBody>
                  <a:tcPr anchor="ctr"/>
                </a:tc>
                <a:tc>
                  <a:txBody>
                    <a:bodyPr/>
                    <a:lstStyle/>
                    <a:p>
                      <a:pPr algn="ctr"/>
                      <a:r>
                        <a:rPr lang="en-US" b="1" dirty="0" err="1">
                          <a:solidFill>
                            <a:schemeClr val="tx1"/>
                          </a:solidFill>
                        </a:rPr>
                        <a:t>Normalised</a:t>
                      </a:r>
                      <a:r>
                        <a:rPr lang="en-US" b="1" dirty="0">
                          <a:solidFill>
                            <a:schemeClr val="tx1"/>
                          </a:solidFill>
                        </a:rPr>
                        <a:t> Reads</a:t>
                      </a:r>
                    </a:p>
                  </a:txBody>
                  <a:tcPr anchor="ctr"/>
                </a:tc>
                <a:extLst>
                  <a:ext uri="{0D108BD9-81ED-4DB2-BD59-A6C34878D82A}">
                    <a16:rowId xmlns:a16="http://schemas.microsoft.com/office/drawing/2014/main" val="10000"/>
                  </a:ext>
                </a:extLst>
              </a:tr>
              <a:tr h="370840">
                <a:tc>
                  <a:txBody>
                    <a:bodyPr/>
                    <a:lstStyle/>
                    <a:p>
                      <a:pPr algn="ctr"/>
                      <a:r>
                        <a:rPr lang="en-US" b="1" dirty="0">
                          <a:solidFill>
                            <a:schemeClr val="tx1"/>
                          </a:solidFill>
                        </a:rPr>
                        <a:t>A</a:t>
                      </a:r>
                    </a:p>
                  </a:txBody>
                  <a:tcPr anchor="ctr"/>
                </a:tc>
                <a:tc>
                  <a:txBody>
                    <a:bodyPr/>
                    <a:lstStyle/>
                    <a:p>
                      <a:pPr algn="ctr"/>
                      <a:r>
                        <a:rPr lang="en-US" b="0" dirty="0">
                          <a:solidFill>
                            <a:schemeClr val="tx1"/>
                          </a:solidFill>
                        </a:rPr>
                        <a:t>10</a:t>
                      </a:r>
                    </a:p>
                  </a:txBody>
                  <a:tcPr anchor="ctr"/>
                </a:tc>
                <a:tc>
                  <a:txBody>
                    <a:bodyPr/>
                    <a:lstStyle/>
                    <a:p>
                      <a:pPr algn="ctr"/>
                      <a:r>
                        <a:rPr lang="en-US" b="0" dirty="0">
                          <a:solidFill>
                            <a:schemeClr val="tx1"/>
                          </a:solidFill>
                        </a:rPr>
                        <a:t>2</a:t>
                      </a:r>
                    </a:p>
                  </a:txBody>
                  <a:tcPr anchor="ctr"/>
                </a:tc>
                <a:tc>
                  <a:txBody>
                    <a:bodyPr/>
                    <a:lstStyle/>
                    <a:p>
                      <a:pPr algn="ctr"/>
                      <a:r>
                        <a:rPr lang="en-US" b="0" dirty="0">
                          <a:solidFill>
                            <a:schemeClr val="tx1"/>
                          </a:solidFill>
                        </a:rPr>
                        <a:t>5</a:t>
                      </a:r>
                    </a:p>
                  </a:txBody>
                  <a:tcPr anchor="ctr"/>
                </a:tc>
                <a:extLst>
                  <a:ext uri="{0D108BD9-81ED-4DB2-BD59-A6C34878D82A}">
                    <a16:rowId xmlns:a16="http://schemas.microsoft.com/office/drawing/2014/main" val="10001"/>
                  </a:ext>
                </a:extLst>
              </a:tr>
              <a:tr h="370840">
                <a:tc>
                  <a:txBody>
                    <a:bodyPr/>
                    <a:lstStyle/>
                    <a:p>
                      <a:pPr algn="ctr"/>
                      <a:r>
                        <a:rPr lang="en-US" b="1" dirty="0">
                          <a:solidFill>
                            <a:schemeClr val="tx1"/>
                          </a:solidFill>
                        </a:rPr>
                        <a:t>B</a:t>
                      </a:r>
                    </a:p>
                  </a:txBody>
                  <a:tcPr anchor="ctr"/>
                </a:tc>
                <a:tc>
                  <a:txBody>
                    <a:bodyPr/>
                    <a:lstStyle/>
                    <a:p>
                      <a:pPr algn="ctr"/>
                      <a:r>
                        <a:rPr lang="en-US" b="0" dirty="0">
                          <a:solidFill>
                            <a:schemeClr val="tx1"/>
                          </a:solidFill>
                        </a:rPr>
                        <a:t>5</a:t>
                      </a:r>
                    </a:p>
                  </a:txBody>
                  <a:tcPr anchor="ctr"/>
                </a:tc>
                <a:tc>
                  <a:txBody>
                    <a:bodyPr/>
                    <a:lstStyle/>
                    <a:p>
                      <a:pPr algn="ctr"/>
                      <a:r>
                        <a:rPr lang="en-US" b="0" dirty="0">
                          <a:solidFill>
                            <a:schemeClr val="tx1"/>
                          </a:solidFill>
                        </a:rPr>
                        <a:t>1</a:t>
                      </a:r>
                    </a:p>
                  </a:txBody>
                  <a:tcPr anchor="ctr"/>
                </a:tc>
                <a:tc>
                  <a:txBody>
                    <a:bodyPr/>
                    <a:lstStyle/>
                    <a:p>
                      <a:pPr algn="ctr"/>
                      <a:r>
                        <a:rPr lang="en-US" b="0" dirty="0">
                          <a:solidFill>
                            <a:schemeClr val="tx1"/>
                          </a:solidFill>
                        </a:rPr>
                        <a:t>5</a:t>
                      </a:r>
                    </a:p>
                  </a:txBody>
                  <a:tcPr anchor="ctr"/>
                </a:tc>
                <a:extLst>
                  <a:ext uri="{0D108BD9-81ED-4DB2-BD59-A6C34878D82A}">
                    <a16:rowId xmlns:a16="http://schemas.microsoft.com/office/drawing/2014/main" val="10002"/>
                  </a:ext>
                </a:extLst>
              </a:tr>
            </a:tbl>
          </a:graphicData>
        </a:graphic>
      </p:graphicFrame>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
          </p:nvPr>
        </p:nvSpPr>
        <p:spPr>
          <a:xfrm>
            <a:off x="495300" y="1706934"/>
            <a:ext cx="8153400" cy="769938"/>
          </a:xfrm>
        </p:spPr>
        <p:txBody>
          <a:bodyPr>
            <a:normAutofit/>
          </a:bodyPr>
          <a:lstStyle/>
          <a:p>
            <a:r>
              <a:rPr lang="en-US" sz="2400" dirty="0">
                <a:solidFill>
                  <a:schemeClr val="tx1"/>
                </a:solidFill>
              </a:rPr>
              <a:t>For total number of mapped reads</a:t>
            </a:r>
            <a:endParaRPr lang="en-US" sz="1600" dirty="0"/>
          </a:p>
        </p:txBody>
      </p:sp>
      <p:sp>
        <p:nvSpPr>
          <p:cNvPr id="10" name="Title 9"/>
          <p:cNvSpPr>
            <a:spLocks noGrp="1"/>
          </p:cNvSpPr>
          <p:nvPr>
            <p:ph type="title"/>
          </p:nvPr>
        </p:nvSpPr>
        <p:spPr/>
        <p:txBody>
          <a:bodyPr/>
          <a:lstStyle/>
          <a:p>
            <a:r>
              <a:rPr lang="en-US" dirty="0" err="1"/>
              <a:t>Normalised</a:t>
            </a:r>
            <a:r>
              <a:rPr lang="en-US" dirty="0"/>
              <a:t> expression values</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14</a:t>
            </a:fld>
            <a:endParaRPr lang="de-DE"/>
          </a:p>
        </p:txBody>
      </p:sp>
      <p:graphicFrame>
        <p:nvGraphicFramePr>
          <p:cNvPr id="37" name="Table 36"/>
          <p:cNvGraphicFramePr>
            <a:graphicFrameLocks noGrp="1"/>
          </p:cNvGraphicFramePr>
          <p:nvPr>
            <p:extLst>
              <p:ext uri="{D42A27DB-BD31-4B8C-83A1-F6EECF244321}">
                <p14:modId xmlns:p14="http://schemas.microsoft.com/office/powerpoint/2010/main" val="980089900"/>
              </p:ext>
            </p:extLst>
          </p:nvPr>
        </p:nvGraphicFramePr>
        <p:xfrm>
          <a:off x="3962400" y="3475568"/>
          <a:ext cx="5105400" cy="1656080"/>
        </p:xfrm>
        <a:graphic>
          <a:graphicData uri="http://schemas.openxmlformats.org/drawingml/2006/table">
            <a:tbl>
              <a:tblPr firstRow="1" bandRow="1">
                <a:tableStyleId>{EB344D84-9AFB-497E-A393-DC336BA19D2E}</a:tableStyleId>
              </a:tblPr>
              <a:tblGrid>
                <a:gridCol w="12763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b="1" dirty="0">
                          <a:solidFill>
                            <a:schemeClr val="tx1"/>
                          </a:solidFill>
                        </a:rPr>
                        <a:t>Condition</a:t>
                      </a:r>
                    </a:p>
                  </a:txBody>
                  <a:tcPr anchor="ctr"/>
                </a:tc>
                <a:tc>
                  <a:txBody>
                    <a:bodyPr/>
                    <a:lstStyle/>
                    <a:p>
                      <a:pPr algn="ctr"/>
                      <a:r>
                        <a:rPr lang="en-US" b="1" dirty="0">
                          <a:solidFill>
                            <a:schemeClr val="tx1"/>
                          </a:solidFill>
                        </a:rPr>
                        <a:t>Raw reads</a:t>
                      </a:r>
                    </a:p>
                  </a:txBody>
                  <a:tcPr anchor="ctr"/>
                </a:tc>
                <a:tc>
                  <a:txBody>
                    <a:bodyPr/>
                    <a:lstStyle/>
                    <a:p>
                      <a:pPr algn="ctr"/>
                      <a:r>
                        <a:rPr lang="en-US" b="1" dirty="0">
                          <a:solidFill>
                            <a:schemeClr val="tx1"/>
                          </a:solidFill>
                        </a:rPr>
                        <a:t>Total</a:t>
                      </a:r>
                    </a:p>
                    <a:p>
                      <a:pPr algn="ctr"/>
                      <a:r>
                        <a:rPr lang="en-US" b="1" dirty="0">
                          <a:solidFill>
                            <a:schemeClr val="tx1"/>
                          </a:solidFill>
                        </a:rPr>
                        <a:t>mapped reads</a:t>
                      </a:r>
                    </a:p>
                  </a:txBody>
                  <a:tcPr anchor="ctr"/>
                </a:tc>
                <a:tc>
                  <a:txBody>
                    <a:bodyPr/>
                    <a:lstStyle/>
                    <a:p>
                      <a:pPr algn="ctr"/>
                      <a:r>
                        <a:rPr lang="en-US" b="1" dirty="0" err="1">
                          <a:solidFill>
                            <a:schemeClr val="tx1"/>
                          </a:solidFill>
                        </a:rPr>
                        <a:t>Normalised</a:t>
                      </a:r>
                      <a:r>
                        <a:rPr lang="en-US" b="1" dirty="0">
                          <a:solidFill>
                            <a:schemeClr val="tx1"/>
                          </a:solidFill>
                        </a:rPr>
                        <a:t> Reads</a:t>
                      </a:r>
                    </a:p>
                  </a:txBody>
                  <a:tcPr anchor="ctr"/>
                </a:tc>
                <a:extLst>
                  <a:ext uri="{0D108BD9-81ED-4DB2-BD59-A6C34878D82A}">
                    <a16:rowId xmlns:a16="http://schemas.microsoft.com/office/drawing/2014/main" val="10000"/>
                  </a:ext>
                </a:extLst>
              </a:tr>
              <a:tr h="370840">
                <a:tc>
                  <a:txBody>
                    <a:bodyPr/>
                    <a:lstStyle/>
                    <a:p>
                      <a:pPr algn="ctr"/>
                      <a:r>
                        <a:rPr lang="en-US" b="1" dirty="0" err="1">
                          <a:solidFill>
                            <a:schemeClr val="tx1"/>
                          </a:solidFill>
                        </a:rPr>
                        <a:t>x</a:t>
                      </a:r>
                      <a:endParaRPr lang="en-US" b="1" dirty="0">
                        <a:solidFill>
                          <a:schemeClr val="tx1"/>
                        </a:solidFill>
                      </a:endParaRPr>
                    </a:p>
                  </a:txBody>
                  <a:tcPr anchor="ctr"/>
                </a:tc>
                <a:tc>
                  <a:txBody>
                    <a:bodyPr/>
                    <a:lstStyle/>
                    <a:p>
                      <a:pPr algn="ctr"/>
                      <a:r>
                        <a:rPr lang="en-US" b="0" dirty="0">
                          <a:solidFill>
                            <a:schemeClr val="tx1"/>
                          </a:solidFill>
                        </a:rPr>
                        <a:t>10</a:t>
                      </a:r>
                    </a:p>
                  </a:txBody>
                  <a:tcPr anchor="ctr"/>
                </a:tc>
                <a:tc>
                  <a:txBody>
                    <a:bodyPr/>
                    <a:lstStyle/>
                    <a:p>
                      <a:pPr algn="ctr"/>
                      <a:r>
                        <a:rPr lang="en-US" b="0" dirty="0">
                          <a:solidFill>
                            <a:schemeClr val="tx1"/>
                          </a:solidFill>
                        </a:rPr>
                        <a:t>1000</a:t>
                      </a:r>
                    </a:p>
                  </a:txBody>
                  <a:tcPr anchor="ctr"/>
                </a:tc>
                <a:tc>
                  <a:txBody>
                    <a:bodyPr/>
                    <a:lstStyle/>
                    <a:p>
                      <a:pPr algn="ctr"/>
                      <a:r>
                        <a:rPr lang="en-US" b="0" dirty="0">
                          <a:solidFill>
                            <a:schemeClr val="tx1"/>
                          </a:solidFill>
                        </a:rPr>
                        <a:t>0.01</a:t>
                      </a:r>
                    </a:p>
                  </a:txBody>
                  <a:tcPr anchor="ctr"/>
                </a:tc>
                <a:extLst>
                  <a:ext uri="{0D108BD9-81ED-4DB2-BD59-A6C34878D82A}">
                    <a16:rowId xmlns:a16="http://schemas.microsoft.com/office/drawing/2014/main" val="10001"/>
                  </a:ext>
                </a:extLst>
              </a:tr>
              <a:tr h="370840">
                <a:tc>
                  <a:txBody>
                    <a:bodyPr/>
                    <a:lstStyle/>
                    <a:p>
                      <a:pPr algn="ctr"/>
                      <a:r>
                        <a:rPr lang="en-US" b="1" dirty="0" err="1">
                          <a:solidFill>
                            <a:schemeClr val="tx1"/>
                          </a:solidFill>
                        </a:rPr>
                        <a:t>z</a:t>
                      </a:r>
                      <a:endParaRPr lang="en-US" b="1" dirty="0">
                        <a:solidFill>
                          <a:schemeClr val="tx1"/>
                        </a:solidFill>
                      </a:endParaRPr>
                    </a:p>
                  </a:txBody>
                  <a:tcPr anchor="ctr"/>
                </a:tc>
                <a:tc>
                  <a:txBody>
                    <a:bodyPr/>
                    <a:lstStyle/>
                    <a:p>
                      <a:pPr algn="ctr"/>
                      <a:r>
                        <a:rPr lang="en-US" b="0" dirty="0">
                          <a:solidFill>
                            <a:schemeClr val="tx1"/>
                          </a:solidFill>
                        </a:rPr>
                        <a:t>5</a:t>
                      </a:r>
                    </a:p>
                  </a:txBody>
                  <a:tcPr anchor="ctr"/>
                </a:tc>
                <a:tc>
                  <a:txBody>
                    <a:bodyPr/>
                    <a:lstStyle/>
                    <a:p>
                      <a:pPr algn="ctr"/>
                      <a:r>
                        <a:rPr lang="en-US" b="0" dirty="0">
                          <a:solidFill>
                            <a:schemeClr val="tx1"/>
                          </a:solidFill>
                        </a:rPr>
                        <a:t>500</a:t>
                      </a:r>
                    </a:p>
                  </a:txBody>
                  <a:tcPr anchor="ctr"/>
                </a:tc>
                <a:tc>
                  <a:txBody>
                    <a:bodyPr/>
                    <a:lstStyle/>
                    <a:p>
                      <a:pPr algn="ctr"/>
                      <a:r>
                        <a:rPr lang="en-US" b="0" dirty="0">
                          <a:solidFill>
                            <a:schemeClr val="tx1"/>
                          </a:solidFill>
                        </a:rPr>
                        <a:t>0.01</a:t>
                      </a:r>
                    </a:p>
                  </a:txBody>
                  <a:tcPr anchor="ctr"/>
                </a:tc>
                <a:extLst>
                  <a:ext uri="{0D108BD9-81ED-4DB2-BD59-A6C34878D82A}">
                    <a16:rowId xmlns:a16="http://schemas.microsoft.com/office/drawing/2014/main" val="10002"/>
                  </a:ext>
                </a:extLst>
              </a:tr>
            </a:tbl>
          </a:graphicData>
        </a:graphic>
      </p:graphicFrame>
      <p:grpSp>
        <p:nvGrpSpPr>
          <p:cNvPr id="3" name="Group 2"/>
          <p:cNvGrpSpPr/>
          <p:nvPr/>
        </p:nvGrpSpPr>
        <p:grpSpPr>
          <a:xfrm>
            <a:off x="152400" y="2876128"/>
            <a:ext cx="3733800" cy="3505200"/>
            <a:chOff x="152400" y="2057400"/>
            <a:chExt cx="3733800" cy="3505200"/>
          </a:xfrm>
        </p:grpSpPr>
        <p:sp>
          <p:nvSpPr>
            <p:cNvPr id="16" name="Rectangle 15"/>
            <p:cNvSpPr/>
            <p:nvPr/>
          </p:nvSpPr>
          <p:spPr bwMode="auto">
            <a:xfrm>
              <a:off x="381000" y="2704625"/>
              <a:ext cx="3276600" cy="457200"/>
            </a:xfrm>
            <a:prstGeom prst="rect">
              <a:avLst/>
            </a:prstGeom>
            <a:solidFill>
              <a:srgbClr val="336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F2F6EF"/>
                  </a:solidFill>
                  <a:effectLst/>
                  <a:latin typeface="Arial" pitchFamily="-65" charset="0"/>
                  <a:ea typeface="Geneva" pitchFamily="-65" charset="0"/>
                  <a:cs typeface="Geneva" pitchFamily="-65" charset="0"/>
                </a:rPr>
                <a:t>Gene A</a:t>
              </a:r>
            </a:p>
          </p:txBody>
        </p:sp>
        <p:sp>
          <p:nvSpPr>
            <p:cNvPr id="18" name="Rectangle 17"/>
            <p:cNvSpPr/>
            <p:nvPr/>
          </p:nvSpPr>
          <p:spPr bwMode="auto">
            <a:xfrm>
              <a:off x="381000" y="4267200"/>
              <a:ext cx="3276600" cy="457200"/>
            </a:xfrm>
            <a:prstGeom prst="rect">
              <a:avLst/>
            </a:prstGeom>
            <a:solidFill>
              <a:srgbClr val="3366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800" dirty="0">
                  <a:solidFill>
                    <a:srgbClr val="F2F6EF"/>
                  </a:solidFill>
                  <a:latin typeface="Arial" pitchFamily="-65" charset="0"/>
                  <a:ea typeface="Geneva" pitchFamily="-65" charset="0"/>
                  <a:cs typeface="Geneva" pitchFamily="-65" charset="0"/>
                </a:rPr>
                <a:t>Gene A</a:t>
              </a:r>
            </a:p>
          </p:txBody>
        </p:sp>
        <p:cxnSp>
          <p:nvCxnSpPr>
            <p:cNvPr id="21" name="Straight Connector 20"/>
            <p:cNvCxnSpPr/>
            <p:nvPr/>
          </p:nvCxnSpPr>
          <p:spPr bwMode="auto">
            <a:xfrm>
              <a:off x="152400" y="3654623"/>
              <a:ext cx="3733800" cy="1588"/>
            </a:xfrm>
            <a:prstGeom prst="line">
              <a:avLst/>
            </a:prstGeom>
            <a:solidFill>
              <a:schemeClr val="accent1"/>
            </a:solidFill>
            <a:ln w="22225" cap="flat" cmpd="sng" algn="ctr">
              <a:solidFill>
                <a:schemeClr val="tx1">
                  <a:lumMod val="75000"/>
                  <a:lumOff val="25000"/>
                </a:schemeClr>
              </a:solidFill>
              <a:prstDash val="sysDash"/>
              <a:round/>
              <a:headEnd type="none" w="med" len="med"/>
              <a:tailEnd type="none" w="med" len="med"/>
            </a:ln>
            <a:effectLst/>
          </p:spPr>
        </p:cxnSp>
        <p:sp>
          <p:nvSpPr>
            <p:cNvPr id="23" name="TextBox 22"/>
            <p:cNvSpPr txBox="1"/>
            <p:nvPr/>
          </p:nvSpPr>
          <p:spPr>
            <a:xfrm>
              <a:off x="152400" y="3197423"/>
              <a:ext cx="1143000" cy="307777"/>
            </a:xfrm>
            <a:prstGeom prst="rect">
              <a:avLst/>
            </a:prstGeom>
            <a:noFill/>
          </p:spPr>
          <p:txBody>
            <a:bodyPr wrap="square" rtlCol="0" anchor="ctr">
              <a:spAutoFit/>
            </a:bodyPr>
            <a:lstStyle/>
            <a:p>
              <a:pPr algn="ctr"/>
              <a:r>
                <a:rPr lang="en-US" sz="1400" dirty="0"/>
                <a:t>Condition </a:t>
              </a:r>
              <a:r>
                <a:rPr lang="en-US" sz="1400" dirty="0" err="1"/>
                <a:t>x</a:t>
              </a:r>
              <a:endParaRPr lang="en-US" sz="1400" dirty="0"/>
            </a:p>
          </p:txBody>
        </p:sp>
        <p:sp>
          <p:nvSpPr>
            <p:cNvPr id="24" name="TextBox 23"/>
            <p:cNvSpPr txBox="1"/>
            <p:nvPr/>
          </p:nvSpPr>
          <p:spPr>
            <a:xfrm>
              <a:off x="152400" y="3807023"/>
              <a:ext cx="1143000" cy="307777"/>
            </a:xfrm>
            <a:prstGeom prst="rect">
              <a:avLst/>
            </a:prstGeom>
            <a:noFill/>
          </p:spPr>
          <p:txBody>
            <a:bodyPr wrap="square" rtlCol="0" anchor="ctr">
              <a:spAutoFit/>
            </a:bodyPr>
            <a:lstStyle/>
            <a:p>
              <a:pPr algn="ctr"/>
              <a:r>
                <a:rPr lang="en-US" sz="1400" dirty="0"/>
                <a:t>Condition </a:t>
              </a:r>
              <a:r>
                <a:rPr lang="en-US" sz="1400" dirty="0" err="1"/>
                <a:t>z</a:t>
              </a:r>
              <a:endParaRPr lang="en-US" sz="1400" dirty="0"/>
            </a:p>
          </p:txBody>
        </p:sp>
        <p:sp>
          <p:nvSpPr>
            <p:cNvPr id="25" name="Rounded Rectangle 24"/>
            <p:cNvSpPr/>
            <p:nvPr/>
          </p:nvSpPr>
          <p:spPr bwMode="auto">
            <a:xfrm>
              <a:off x="381000" y="21336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6" name="Rounded Rectangle 25"/>
            <p:cNvSpPr/>
            <p:nvPr/>
          </p:nvSpPr>
          <p:spPr bwMode="auto">
            <a:xfrm>
              <a:off x="1066800" y="21336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7" name="Rounded Rectangle 26"/>
            <p:cNvSpPr/>
            <p:nvPr/>
          </p:nvSpPr>
          <p:spPr bwMode="auto">
            <a:xfrm>
              <a:off x="1295400" y="2438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8" name="Rounded Rectangle 27"/>
            <p:cNvSpPr/>
            <p:nvPr/>
          </p:nvSpPr>
          <p:spPr bwMode="auto">
            <a:xfrm>
              <a:off x="1828800" y="2438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29" name="Rounded Rectangle 28"/>
            <p:cNvSpPr/>
            <p:nvPr/>
          </p:nvSpPr>
          <p:spPr bwMode="auto">
            <a:xfrm>
              <a:off x="3048000" y="2057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39" name="Rounded Rectangle 38"/>
            <p:cNvSpPr/>
            <p:nvPr/>
          </p:nvSpPr>
          <p:spPr bwMode="auto">
            <a:xfrm>
              <a:off x="457200" y="2438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0" name="Rounded Rectangle 39"/>
            <p:cNvSpPr/>
            <p:nvPr/>
          </p:nvSpPr>
          <p:spPr bwMode="auto">
            <a:xfrm>
              <a:off x="1637190" y="2160484"/>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1" name="Rounded Rectangle 40"/>
            <p:cNvSpPr/>
            <p:nvPr/>
          </p:nvSpPr>
          <p:spPr bwMode="auto">
            <a:xfrm>
              <a:off x="2438400" y="22860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2" name="Rounded Rectangle 41"/>
            <p:cNvSpPr/>
            <p:nvPr/>
          </p:nvSpPr>
          <p:spPr bwMode="auto">
            <a:xfrm>
              <a:off x="2133600" y="2057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3" name="Rounded Rectangle 42"/>
            <p:cNvSpPr/>
            <p:nvPr/>
          </p:nvSpPr>
          <p:spPr bwMode="auto">
            <a:xfrm>
              <a:off x="2971800" y="24384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4" name="Rounded Rectangle 43"/>
            <p:cNvSpPr/>
            <p:nvPr/>
          </p:nvSpPr>
          <p:spPr bwMode="auto">
            <a:xfrm>
              <a:off x="990600" y="54102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5" name="Rounded Rectangle 44"/>
            <p:cNvSpPr/>
            <p:nvPr/>
          </p:nvSpPr>
          <p:spPr bwMode="auto">
            <a:xfrm>
              <a:off x="3124200" y="49530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6" name="Rounded Rectangle 45"/>
            <p:cNvSpPr/>
            <p:nvPr/>
          </p:nvSpPr>
          <p:spPr bwMode="auto">
            <a:xfrm>
              <a:off x="457200" y="49530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7" name="Rounded Rectangle 46"/>
            <p:cNvSpPr/>
            <p:nvPr/>
          </p:nvSpPr>
          <p:spPr bwMode="auto">
            <a:xfrm>
              <a:off x="1522890" y="49530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48" name="Rounded Rectangle 47"/>
            <p:cNvSpPr/>
            <p:nvPr/>
          </p:nvSpPr>
          <p:spPr bwMode="auto">
            <a:xfrm>
              <a:off x="2324100" y="5410200"/>
              <a:ext cx="381000" cy="152400"/>
            </a:xfrm>
            <a:prstGeom prst="round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grpSp>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US" dirty="0"/>
              <a:t>FPKM (Fragment Per </a:t>
            </a:r>
            <a:r>
              <a:rPr lang="en-US" dirty="0" err="1"/>
              <a:t>Kilobase</a:t>
            </a:r>
            <a:r>
              <a:rPr lang="en-US" dirty="0"/>
              <a:t> Million)</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15</a:t>
            </a:fld>
            <a:endParaRPr lang="de-DE"/>
          </a:p>
        </p:txBody>
      </p:sp>
      <p:graphicFrame>
        <p:nvGraphicFramePr>
          <p:cNvPr id="37" name="Table 36"/>
          <p:cNvGraphicFramePr>
            <a:graphicFrameLocks noGrp="1"/>
          </p:cNvGraphicFramePr>
          <p:nvPr>
            <p:extLst>
              <p:ext uri="{D42A27DB-BD31-4B8C-83A1-F6EECF244321}">
                <p14:modId xmlns:p14="http://schemas.microsoft.com/office/powerpoint/2010/main" val="2504827146"/>
              </p:ext>
            </p:extLst>
          </p:nvPr>
        </p:nvGraphicFramePr>
        <p:xfrm>
          <a:off x="1835696" y="2924944"/>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10</a:t>
                      </a:r>
                    </a:p>
                  </a:txBody>
                  <a:tcPr marL="104584" marR="104584" marT="52292" marB="52292" anchor="ctr"/>
                </a:tc>
                <a:tc>
                  <a:txBody>
                    <a:bodyPr/>
                    <a:lstStyle/>
                    <a:p>
                      <a:pPr algn="ctr"/>
                      <a:r>
                        <a:rPr lang="en-US" sz="2100" b="0" dirty="0">
                          <a:solidFill>
                            <a:schemeClr val="tx1"/>
                          </a:solidFill>
                        </a:rPr>
                        <a:t>12</a:t>
                      </a:r>
                    </a:p>
                  </a:txBody>
                  <a:tcPr marL="104584" marR="104584" marT="52292" marB="52292" anchor="ctr"/>
                </a:tc>
                <a:tc>
                  <a:txBody>
                    <a:bodyPr/>
                    <a:lstStyle/>
                    <a:p>
                      <a:pPr algn="ctr"/>
                      <a:r>
                        <a:rPr lang="en-US" sz="2100" b="0" dirty="0">
                          <a:solidFill>
                            <a:schemeClr val="tx1"/>
                          </a:solidFill>
                        </a:rPr>
                        <a:t>30</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20</a:t>
                      </a:r>
                    </a:p>
                  </a:txBody>
                  <a:tcPr marL="104584" marR="104584" marT="52292" marB="52292" anchor="ctr"/>
                </a:tc>
                <a:tc>
                  <a:txBody>
                    <a:bodyPr/>
                    <a:lstStyle/>
                    <a:p>
                      <a:pPr algn="ctr"/>
                      <a:r>
                        <a:rPr lang="en-US" sz="2100" b="0" dirty="0">
                          <a:solidFill>
                            <a:schemeClr val="tx1"/>
                          </a:solidFill>
                        </a:rPr>
                        <a:t>25</a:t>
                      </a:r>
                    </a:p>
                  </a:txBody>
                  <a:tcPr marL="104584" marR="104584" marT="52292" marB="52292" anchor="ctr"/>
                </a:tc>
                <a:tc>
                  <a:txBody>
                    <a:bodyPr/>
                    <a:lstStyle/>
                    <a:p>
                      <a:pPr algn="ctr"/>
                      <a:r>
                        <a:rPr lang="en-US" sz="2100" b="0" dirty="0">
                          <a:solidFill>
                            <a:schemeClr val="tx1"/>
                          </a:solidFill>
                        </a:rPr>
                        <a:t>60</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5</a:t>
                      </a:r>
                    </a:p>
                  </a:txBody>
                  <a:tcPr marL="104584" marR="104584" marT="52292" marB="52292" anchor="ctr"/>
                </a:tc>
                <a:tc>
                  <a:txBody>
                    <a:bodyPr/>
                    <a:lstStyle/>
                    <a:p>
                      <a:pPr algn="ctr"/>
                      <a:r>
                        <a:rPr lang="en-US" sz="2100" b="0" dirty="0">
                          <a:solidFill>
                            <a:schemeClr val="tx1"/>
                          </a:solidFill>
                        </a:rPr>
                        <a:t>8</a:t>
                      </a:r>
                    </a:p>
                  </a:txBody>
                  <a:tcPr marL="104584" marR="104584" marT="52292" marB="52292" anchor="ctr"/>
                </a:tc>
                <a:tc>
                  <a:txBody>
                    <a:bodyPr/>
                    <a:lstStyle/>
                    <a:p>
                      <a:pPr algn="ctr"/>
                      <a:r>
                        <a:rPr lang="en-US" sz="2100" b="0" dirty="0">
                          <a:solidFill>
                            <a:schemeClr val="tx1"/>
                          </a:solidFill>
                        </a:rPr>
                        <a:t>15</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1</a:t>
                      </a:r>
                    </a:p>
                  </a:txBody>
                  <a:tcPr marL="104584" marR="104584" marT="52292" marB="52292" anchor="ctr"/>
                </a:tc>
                <a:extLst>
                  <a:ext uri="{0D108BD9-81ED-4DB2-BD59-A6C34878D82A}">
                    <a16:rowId xmlns:a16="http://schemas.microsoft.com/office/drawing/2014/main" val="10004"/>
                  </a:ext>
                </a:extLst>
              </a:tr>
            </a:tbl>
          </a:graphicData>
        </a:graphic>
      </p:graphicFrame>
      <p:sp>
        <p:nvSpPr>
          <p:cNvPr id="2" name="TextBox 1"/>
          <p:cNvSpPr txBox="1"/>
          <p:nvPr/>
        </p:nvSpPr>
        <p:spPr>
          <a:xfrm>
            <a:off x="251520" y="1844824"/>
            <a:ext cx="5489951" cy="461665"/>
          </a:xfrm>
          <a:prstGeom prst="rect">
            <a:avLst/>
          </a:prstGeom>
          <a:noFill/>
        </p:spPr>
        <p:txBody>
          <a:bodyPr wrap="square" rtlCol="0">
            <a:spAutoFit/>
          </a:bodyPr>
          <a:lstStyle/>
          <a:p>
            <a:r>
              <a:rPr lang="en-US" dirty="0"/>
              <a:t>I STEP: normalize by depth </a:t>
            </a:r>
          </a:p>
        </p:txBody>
      </p:sp>
    </p:spTree>
    <p:extLst>
      <p:ext uri="{BB962C8B-B14F-4D97-AF65-F5344CB8AC3E}">
        <p14:creationId xmlns:p14="http://schemas.microsoft.com/office/powerpoint/2010/main" val="836695314"/>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FPKM (RPKM)</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16</a:t>
            </a:fld>
            <a:endParaRPr lang="de-DE"/>
          </a:p>
        </p:txBody>
      </p:sp>
      <p:graphicFrame>
        <p:nvGraphicFramePr>
          <p:cNvPr id="37" name="Table 36"/>
          <p:cNvGraphicFramePr>
            <a:graphicFrameLocks noGrp="1"/>
          </p:cNvGraphicFramePr>
          <p:nvPr>
            <p:extLst>
              <p:ext uri="{D42A27DB-BD31-4B8C-83A1-F6EECF244321}">
                <p14:modId xmlns:p14="http://schemas.microsoft.com/office/powerpoint/2010/main" val="3995382471"/>
              </p:ext>
            </p:extLst>
          </p:nvPr>
        </p:nvGraphicFramePr>
        <p:xfrm>
          <a:off x="1835696" y="2924944"/>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10</a:t>
                      </a:r>
                    </a:p>
                  </a:txBody>
                  <a:tcPr marL="104584" marR="104584" marT="52292" marB="52292" anchor="ctr"/>
                </a:tc>
                <a:tc>
                  <a:txBody>
                    <a:bodyPr/>
                    <a:lstStyle/>
                    <a:p>
                      <a:pPr algn="ctr"/>
                      <a:r>
                        <a:rPr lang="en-US" sz="2100" b="0" dirty="0">
                          <a:solidFill>
                            <a:schemeClr val="tx1"/>
                          </a:solidFill>
                        </a:rPr>
                        <a:t>12</a:t>
                      </a:r>
                    </a:p>
                  </a:txBody>
                  <a:tcPr marL="104584" marR="104584" marT="52292" marB="52292" anchor="ctr"/>
                </a:tc>
                <a:tc>
                  <a:txBody>
                    <a:bodyPr/>
                    <a:lstStyle/>
                    <a:p>
                      <a:pPr algn="ctr"/>
                      <a:r>
                        <a:rPr lang="en-US" sz="2100" b="0" dirty="0">
                          <a:solidFill>
                            <a:schemeClr val="tx1"/>
                          </a:solidFill>
                        </a:rPr>
                        <a:t>30</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20</a:t>
                      </a:r>
                    </a:p>
                  </a:txBody>
                  <a:tcPr marL="104584" marR="104584" marT="52292" marB="52292" anchor="ctr"/>
                </a:tc>
                <a:tc>
                  <a:txBody>
                    <a:bodyPr/>
                    <a:lstStyle/>
                    <a:p>
                      <a:pPr algn="ctr"/>
                      <a:r>
                        <a:rPr lang="en-US" sz="2100" b="0" dirty="0">
                          <a:solidFill>
                            <a:schemeClr val="tx1"/>
                          </a:solidFill>
                        </a:rPr>
                        <a:t>25</a:t>
                      </a:r>
                    </a:p>
                  </a:txBody>
                  <a:tcPr marL="104584" marR="104584" marT="52292" marB="52292" anchor="ctr"/>
                </a:tc>
                <a:tc>
                  <a:txBody>
                    <a:bodyPr/>
                    <a:lstStyle/>
                    <a:p>
                      <a:pPr algn="ctr"/>
                      <a:r>
                        <a:rPr lang="en-US" sz="2100" b="0" dirty="0">
                          <a:solidFill>
                            <a:schemeClr val="tx1"/>
                          </a:solidFill>
                        </a:rPr>
                        <a:t>60</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5</a:t>
                      </a:r>
                    </a:p>
                  </a:txBody>
                  <a:tcPr marL="104584" marR="104584" marT="52292" marB="52292" anchor="ctr"/>
                </a:tc>
                <a:tc>
                  <a:txBody>
                    <a:bodyPr/>
                    <a:lstStyle/>
                    <a:p>
                      <a:pPr algn="ctr"/>
                      <a:r>
                        <a:rPr lang="en-US" sz="2100" b="0" dirty="0">
                          <a:solidFill>
                            <a:schemeClr val="tx1"/>
                          </a:solidFill>
                        </a:rPr>
                        <a:t>8</a:t>
                      </a:r>
                    </a:p>
                  </a:txBody>
                  <a:tcPr marL="104584" marR="104584" marT="52292" marB="52292" anchor="ctr"/>
                </a:tc>
                <a:tc>
                  <a:txBody>
                    <a:bodyPr/>
                    <a:lstStyle/>
                    <a:p>
                      <a:pPr algn="ctr"/>
                      <a:r>
                        <a:rPr lang="en-US" sz="2100" b="0" dirty="0">
                          <a:solidFill>
                            <a:schemeClr val="tx1"/>
                          </a:solidFill>
                        </a:rPr>
                        <a:t>15</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1</a:t>
                      </a:r>
                    </a:p>
                  </a:txBody>
                  <a:tcPr marL="104584" marR="104584" marT="52292" marB="52292" anchor="ctr"/>
                </a:tc>
                <a:extLst>
                  <a:ext uri="{0D108BD9-81ED-4DB2-BD59-A6C34878D82A}">
                    <a16:rowId xmlns:a16="http://schemas.microsoft.com/office/drawing/2014/main" val="10004"/>
                  </a:ext>
                </a:extLst>
              </a:tr>
            </a:tbl>
          </a:graphicData>
        </a:graphic>
      </p:graphicFrame>
      <p:sp>
        <p:nvSpPr>
          <p:cNvPr id="2" name="TextBox 1"/>
          <p:cNvSpPr txBox="1"/>
          <p:nvPr/>
        </p:nvSpPr>
        <p:spPr>
          <a:xfrm>
            <a:off x="251520" y="1844824"/>
            <a:ext cx="5489951" cy="461665"/>
          </a:xfrm>
          <a:prstGeom prst="rect">
            <a:avLst/>
          </a:prstGeom>
          <a:noFill/>
        </p:spPr>
        <p:txBody>
          <a:bodyPr wrap="square" rtlCol="0">
            <a:spAutoFit/>
          </a:bodyPr>
          <a:lstStyle/>
          <a:p>
            <a:r>
              <a:rPr lang="en-US" dirty="0"/>
              <a:t>I STEP: normalize by depth </a:t>
            </a:r>
          </a:p>
        </p:txBody>
      </p:sp>
      <p:sp>
        <p:nvSpPr>
          <p:cNvPr id="3" name="TextBox 2"/>
          <p:cNvSpPr txBox="1"/>
          <p:nvPr/>
        </p:nvSpPr>
        <p:spPr>
          <a:xfrm>
            <a:off x="2865253" y="5165932"/>
            <a:ext cx="4515059" cy="1446550"/>
          </a:xfrm>
          <a:prstGeom prst="rect">
            <a:avLst/>
          </a:prstGeom>
          <a:noFill/>
        </p:spPr>
        <p:txBody>
          <a:bodyPr wrap="square" rtlCol="0">
            <a:spAutoFit/>
          </a:bodyPr>
          <a:lstStyle/>
          <a:p>
            <a:r>
              <a:rPr lang="en-US" sz="2000" dirty="0"/>
              <a:t>           35              45                  106</a:t>
            </a:r>
          </a:p>
          <a:p>
            <a:endParaRPr lang="en-US" dirty="0"/>
          </a:p>
          <a:p>
            <a:endParaRPr lang="en-US" dirty="0"/>
          </a:p>
          <a:p>
            <a:r>
              <a:rPr lang="en-US" sz="2000" dirty="0"/>
              <a:t>           3.5             4.5                 10.6</a:t>
            </a:r>
          </a:p>
        </p:txBody>
      </p:sp>
      <p:sp>
        <p:nvSpPr>
          <p:cNvPr id="4" name="Rectangle 3"/>
          <p:cNvSpPr/>
          <p:nvPr/>
        </p:nvSpPr>
        <p:spPr>
          <a:xfrm>
            <a:off x="775271" y="5085184"/>
            <a:ext cx="2716609" cy="1569660"/>
          </a:xfrm>
          <a:prstGeom prst="rect">
            <a:avLst/>
          </a:prstGeom>
        </p:spPr>
        <p:txBody>
          <a:bodyPr wrap="none">
            <a:spAutoFit/>
          </a:bodyPr>
          <a:lstStyle/>
          <a:p>
            <a:r>
              <a:rPr lang="en-US" dirty="0">
                <a:solidFill>
                  <a:srgbClr val="FF0000"/>
                </a:solidFill>
              </a:rPr>
              <a:t>Sum all the counts</a:t>
            </a:r>
          </a:p>
          <a:p>
            <a:endParaRPr lang="en-US" dirty="0">
              <a:solidFill>
                <a:srgbClr val="FF0000"/>
              </a:solidFill>
            </a:endParaRPr>
          </a:p>
          <a:p>
            <a:endParaRPr lang="en-US" dirty="0">
              <a:solidFill>
                <a:srgbClr val="FF0000"/>
              </a:solidFill>
            </a:endParaRPr>
          </a:p>
          <a:p>
            <a:r>
              <a:rPr lang="en-US" dirty="0">
                <a:solidFill>
                  <a:srgbClr val="FF0000"/>
                </a:solidFill>
              </a:rPr>
              <a:t>Scale by 1M (10)</a:t>
            </a:r>
          </a:p>
        </p:txBody>
      </p:sp>
    </p:spTree>
    <p:extLst>
      <p:ext uri="{BB962C8B-B14F-4D97-AF65-F5344CB8AC3E}">
        <p14:creationId xmlns:p14="http://schemas.microsoft.com/office/powerpoint/2010/main" val="3336022309"/>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FPKM (RPKM)</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17</a:t>
            </a:fld>
            <a:endParaRPr lang="de-DE"/>
          </a:p>
        </p:txBody>
      </p:sp>
      <p:graphicFrame>
        <p:nvGraphicFramePr>
          <p:cNvPr id="37" name="Table 36"/>
          <p:cNvGraphicFramePr>
            <a:graphicFrameLocks noGrp="1"/>
          </p:cNvGraphicFramePr>
          <p:nvPr>
            <p:extLst>
              <p:ext uri="{D42A27DB-BD31-4B8C-83A1-F6EECF244321}">
                <p14:modId xmlns:p14="http://schemas.microsoft.com/office/powerpoint/2010/main" val="3081981618"/>
              </p:ext>
            </p:extLst>
          </p:nvPr>
        </p:nvGraphicFramePr>
        <p:xfrm>
          <a:off x="1835696" y="3501008"/>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2.86</a:t>
                      </a:r>
                    </a:p>
                  </a:txBody>
                  <a:tcPr marL="104584" marR="104584" marT="52292" marB="52292" anchor="ctr"/>
                </a:tc>
                <a:tc>
                  <a:txBody>
                    <a:bodyPr/>
                    <a:lstStyle/>
                    <a:p>
                      <a:pPr algn="ctr"/>
                      <a:r>
                        <a:rPr lang="en-US" sz="2100" b="0" dirty="0">
                          <a:solidFill>
                            <a:schemeClr val="tx1"/>
                          </a:solidFill>
                        </a:rPr>
                        <a:t>2.67</a:t>
                      </a:r>
                    </a:p>
                  </a:txBody>
                  <a:tcPr marL="104584" marR="104584" marT="52292" marB="52292" anchor="ctr"/>
                </a:tc>
                <a:tc>
                  <a:txBody>
                    <a:bodyPr/>
                    <a:lstStyle/>
                    <a:p>
                      <a:pPr algn="ctr"/>
                      <a:r>
                        <a:rPr lang="en-US" sz="2100" b="0" dirty="0">
                          <a:solidFill>
                            <a:schemeClr val="tx1"/>
                          </a:solidFill>
                        </a:rPr>
                        <a:t>2.83</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5.71</a:t>
                      </a:r>
                    </a:p>
                  </a:txBody>
                  <a:tcPr marL="104584" marR="104584" marT="52292" marB="52292" anchor="ctr"/>
                </a:tc>
                <a:tc>
                  <a:txBody>
                    <a:bodyPr/>
                    <a:lstStyle/>
                    <a:p>
                      <a:pPr algn="ctr"/>
                      <a:r>
                        <a:rPr lang="en-US" sz="2100" b="0" dirty="0">
                          <a:solidFill>
                            <a:schemeClr val="tx1"/>
                          </a:solidFill>
                        </a:rPr>
                        <a:t>5.56</a:t>
                      </a:r>
                    </a:p>
                  </a:txBody>
                  <a:tcPr marL="104584" marR="104584" marT="52292" marB="52292" anchor="ctr"/>
                </a:tc>
                <a:tc>
                  <a:txBody>
                    <a:bodyPr/>
                    <a:lstStyle/>
                    <a:p>
                      <a:pPr algn="ctr"/>
                      <a:r>
                        <a:rPr lang="en-US" sz="2100" b="0" dirty="0">
                          <a:solidFill>
                            <a:schemeClr val="tx1"/>
                          </a:solidFill>
                        </a:rPr>
                        <a:t>5.66</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tc>
                  <a:txBody>
                    <a:bodyPr/>
                    <a:lstStyle/>
                    <a:p>
                      <a:pPr algn="ctr"/>
                      <a:r>
                        <a:rPr lang="en-US" sz="2100" b="0" dirty="0">
                          <a:solidFill>
                            <a:schemeClr val="tx1"/>
                          </a:solidFill>
                        </a:rPr>
                        <a:t>1.78</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0.09</a:t>
                      </a:r>
                    </a:p>
                  </a:txBody>
                  <a:tcPr marL="104584" marR="104584" marT="52292" marB="52292" anchor="ctr"/>
                </a:tc>
                <a:extLst>
                  <a:ext uri="{0D108BD9-81ED-4DB2-BD59-A6C34878D82A}">
                    <a16:rowId xmlns:a16="http://schemas.microsoft.com/office/drawing/2014/main" val="10004"/>
                  </a:ext>
                </a:extLst>
              </a:tr>
            </a:tbl>
          </a:graphicData>
        </a:graphic>
      </p:graphicFrame>
      <p:sp>
        <p:nvSpPr>
          <p:cNvPr id="2" name="TextBox 1"/>
          <p:cNvSpPr txBox="1"/>
          <p:nvPr/>
        </p:nvSpPr>
        <p:spPr>
          <a:xfrm>
            <a:off x="251520" y="1844824"/>
            <a:ext cx="5489951" cy="461665"/>
          </a:xfrm>
          <a:prstGeom prst="rect">
            <a:avLst/>
          </a:prstGeom>
          <a:noFill/>
        </p:spPr>
        <p:txBody>
          <a:bodyPr wrap="square" rtlCol="0">
            <a:spAutoFit/>
          </a:bodyPr>
          <a:lstStyle/>
          <a:p>
            <a:r>
              <a:rPr lang="en-US" dirty="0"/>
              <a:t>II STEP: divide counts by scaling factor</a:t>
            </a:r>
          </a:p>
        </p:txBody>
      </p:sp>
      <p:sp>
        <p:nvSpPr>
          <p:cNvPr id="3" name="TextBox 2"/>
          <p:cNvSpPr txBox="1"/>
          <p:nvPr/>
        </p:nvSpPr>
        <p:spPr>
          <a:xfrm>
            <a:off x="2829788" y="2659559"/>
            <a:ext cx="4515059" cy="769441"/>
          </a:xfrm>
          <a:prstGeom prst="rect">
            <a:avLst/>
          </a:prstGeom>
          <a:noFill/>
        </p:spPr>
        <p:txBody>
          <a:bodyPr wrap="square" rtlCol="0">
            <a:spAutoFit/>
          </a:bodyPr>
          <a:lstStyle/>
          <a:p>
            <a:endParaRPr lang="en-US" dirty="0"/>
          </a:p>
          <a:p>
            <a:r>
              <a:rPr lang="en-US" sz="2000" dirty="0"/>
              <a:t>           3.5             4.5                 10.6</a:t>
            </a:r>
          </a:p>
        </p:txBody>
      </p:sp>
      <p:sp>
        <p:nvSpPr>
          <p:cNvPr id="4" name="Rectangle 3"/>
          <p:cNvSpPr/>
          <p:nvPr/>
        </p:nvSpPr>
        <p:spPr>
          <a:xfrm>
            <a:off x="403678" y="2996952"/>
            <a:ext cx="2864035" cy="461665"/>
          </a:xfrm>
          <a:prstGeom prst="rect">
            <a:avLst/>
          </a:prstGeom>
        </p:spPr>
        <p:txBody>
          <a:bodyPr wrap="none">
            <a:spAutoFit/>
          </a:bodyPr>
          <a:lstStyle/>
          <a:p>
            <a:r>
              <a:rPr lang="en-US" dirty="0">
                <a:solidFill>
                  <a:srgbClr val="FF0000"/>
                </a:solidFill>
              </a:rPr>
              <a:t>SCALING FACTOR</a:t>
            </a:r>
          </a:p>
        </p:txBody>
      </p:sp>
      <p:sp>
        <p:nvSpPr>
          <p:cNvPr id="8" name="TextBox 7"/>
          <p:cNvSpPr txBox="1"/>
          <p:nvPr/>
        </p:nvSpPr>
        <p:spPr>
          <a:xfrm>
            <a:off x="1806351" y="5949280"/>
            <a:ext cx="5489951" cy="461665"/>
          </a:xfrm>
          <a:prstGeom prst="rect">
            <a:avLst/>
          </a:prstGeom>
          <a:noFill/>
        </p:spPr>
        <p:txBody>
          <a:bodyPr wrap="square" rtlCol="0">
            <a:spAutoFit/>
          </a:bodyPr>
          <a:lstStyle/>
          <a:p>
            <a:r>
              <a:rPr lang="en-US" dirty="0"/>
              <a:t>COUNTS -&gt; FPM </a:t>
            </a:r>
          </a:p>
        </p:txBody>
      </p:sp>
    </p:spTree>
    <p:extLst>
      <p:ext uri="{BB962C8B-B14F-4D97-AF65-F5344CB8AC3E}">
        <p14:creationId xmlns:p14="http://schemas.microsoft.com/office/powerpoint/2010/main" val="2756999361"/>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FPKM (RPKM)</a:t>
            </a:r>
          </a:p>
        </p:txBody>
      </p:sp>
      <p:sp>
        <p:nvSpPr>
          <p:cNvPr id="9" name="Slide Number Placeholder 8"/>
          <p:cNvSpPr>
            <a:spLocks noGrp="1"/>
          </p:cNvSpPr>
          <p:nvPr>
            <p:ph type="sldNum" sz="quarter" idx="12"/>
          </p:nvPr>
        </p:nvSpPr>
        <p:spPr/>
        <p:txBody>
          <a:bodyPr>
            <a:normAutofit fontScale="85000" lnSpcReduction="20000"/>
          </a:bodyPr>
          <a:lstStyle/>
          <a:p>
            <a:pPr>
              <a:defRPr/>
            </a:pPr>
            <a:fld id="{052EE2B6-7679-8A44-8E9A-6D5FD3E22633}" type="slidenum">
              <a:rPr lang="de-DE" smtClean="0"/>
              <a:pPr>
                <a:defRPr/>
              </a:pPr>
              <a:t>18</a:t>
            </a:fld>
            <a:endParaRPr lang="de-DE"/>
          </a:p>
        </p:txBody>
      </p:sp>
      <p:graphicFrame>
        <p:nvGraphicFramePr>
          <p:cNvPr id="37" name="Table 36"/>
          <p:cNvGraphicFramePr>
            <a:graphicFrameLocks noGrp="1"/>
          </p:cNvGraphicFramePr>
          <p:nvPr>
            <p:extLst>
              <p:ext uri="{D42A27DB-BD31-4B8C-83A1-F6EECF244321}">
                <p14:modId xmlns:p14="http://schemas.microsoft.com/office/powerpoint/2010/main" val="1150915296"/>
              </p:ext>
            </p:extLst>
          </p:nvPr>
        </p:nvGraphicFramePr>
        <p:xfrm>
          <a:off x="1835696" y="3501008"/>
          <a:ext cx="5839290" cy="2123120"/>
        </p:xfrm>
        <a:graphic>
          <a:graphicData uri="http://schemas.openxmlformats.org/drawingml/2006/table">
            <a:tbl>
              <a:tblPr firstRow="1" bandRow="1">
                <a:tableStyleId>{EB344D84-9AFB-497E-A393-DC336BA19D2E}</a:tableStyleId>
              </a:tblPr>
              <a:tblGrid>
                <a:gridCol w="1459822">
                  <a:extLst>
                    <a:ext uri="{9D8B030D-6E8A-4147-A177-3AD203B41FA5}">
                      <a16:colId xmlns:a16="http://schemas.microsoft.com/office/drawing/2014/main" val="20000"/>
                    </a:ext>
                  </a:extLst>
                </a:gridCol>
                <a:gridCol w="1154785">
                  <a:extLst>
                    <a:ext uri="{9D8B030D-6E8A-4147-A177-3AD203B41FA5}">
                      <a16:colId xmlns:a16="http://schemas.microsoft.com/office/drawing/2014/main" val="20001"/>
                    </a:ext>
                  </a:extLst>
                </a:gridCol>
                <a:gridCol w="1481611">
                  <a:extLst>
                    <a:ext uri="{9D8B030D-6E8A-4147-A177-3AD203B41FA5}">
                      <a16:colId xmlns:a16="http://schemas.microsoft.com/office/drawing/2014/main" val="20002"/>
                    </a:ext>
                  </a:extLst>
                </a:gridCol>
                <a:gridCol w="1743072">
                  <a:extLst>
                    <a:ext uri="{9D8B030D-6E8A-4147-A177-3AD203B41FA5}">
                      <a16:colId xmlns:a16="http://schemas.microsoft.com/office/drawing/2014/main" val="20003"/>
                    </a:ext>
                  </a:extLst>
                </a:gridCol>
              </a:tblGrid>
              <a:tr h="424147">
                <a:tc>
                  <a:txBody>
                    <a:bodyPr/>
                    <a:lstStyle/>
                    <a:p>
                      <a:pPr algn="ctr"/>
                      <a:r>
                        <a:rPr lang="en-US" sz="2100" b="1" dirty="0">
                          <a:solidFill>
                            <a:schemeClr val="tx1"/>
                          </a:solidFill>
                        </a:rPr>
                        <a:t>GENE</a:t>
                      </a:r>
                    </a:p>
                  </a:txBody>
                  <a:tcPr marL="104584" marR="104584" marT="52292" marB="52292" anchor="ctr"/>
                </a:tc>
                <a:tc>
                  <a:txBody>
                    <a:bodyPr/>
                    <a:lstStyle/>
                    <a:p>
                      <a:pPr algn="ctr"/>
                      <a:r>
                        <a:rPr lang="en-US" sz="2100" b="1" dirty="0">
                          <a:solidFill>
                            <a:schemeClr val="tx1"/>
                          </a:solidFill>
                        </a:rPr>
                        <a:t>REP1</a:t>
                      </a:r>
                    </a:p>
                  </a:txBody>
                  <a:tcPr marL="104584" marR="104584" marT="52292" marB="52292" anchor="ctr"/>
                </a:tc>
                <a:tc>
                  <a:txBody>
                    <a:bodyPr/>
                    <a:lstStyle/>
                    <a:p>
                      <a:pPr algn="ctr"/>
                      <a:r>
                        <a:rPr lang="en-US" sz="2100" b="1" dirty="0">
                          <a:solidFill>
                            <a:schemeClr val="tx1"/>
                          </a:solidFill>
                        </a:rPr>
                        <a:t>REP2</a:t>
                      </a:r>
                    </a:p>
                  </a:txBody>
                  <a:tcPr marL="104584" marR="104584" marT="52292" marB="52292" anchor="ctr"/>
                </a:tc>
                <a:tc>
                  <a:txBody>
                    <a:bodyPr/>
                    <a:lstStyle/>
                    <a:p>
                      <a:pPr algn="ctr"/>
                      <a:r>
                        <a:rPr lang="en-US" sz="2100" b="1" dirty="0">
                          <a:solidFill>
                            <a:schemeClr val="tx1"/>
                          </a:solidFill>
                        </a:rPr>
                        <a:t>REP3</a:t>
                      </a:r>
                    </a:p>
                  </a:txBody>
                  <a:tcPr marL="104584" marR="104584" marT="52292" marB="52292" anchor="ctr"/>
                </a:tc>
                <a:extLst>
                  <a:ext uri="{0D108BD9-81ED-4DB2-BD59-A6C34878D82A}">
                    <a16:rowId xmlns:a16="http://schemas.microsoft.com/office/drawing/2014/main" val="10000"/>
                  </a:ext>
                </a:extLst>
              </a:tr>
              <a:tr h="424147">
                <a:tc>
                  <a:txBody>
                    <a:bodyPr/>
                    <a:lstStyle/>
                    <a:p>
                      <a:pPr algn="ctr"/>
                      <a:r>
                        <a:rPr lang="en-US" sz="2100" b="1" dirty="0">
                          <a:solidFill>
                            <a:schemeClr val="tx1"/>
                          </a:solidFill>
                        </a:rPr>
                        <a:t>A1 (2kb)</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tc>
                  <a:txBody>
                    <a:bodyPr/>
                    <a:lstStyle/>
                    <a:p>
                      <a:pPr algn="ctr"/>
                      <a:r>
                        <a:rPr lang="en-US" sz="2100" b="0" dirty="0">
                          <a:solidFill>
                            <a:schemeClr val="tx1"/>
                          </a:solidFill>
                        </a:rPr>
                        <a:t>1.33</a:t>
                      </a:r>
                    </a:p>
                  </a:txBody>
                  <a:tcPr marL="104584" marR="104584" marT="52292" marB="52292" anchor="ctr"/>
                </a:tc>
                <a:tc>
                  <a:txBody>
                    <a:bodyPr/>
                    <a:lstStyle/>
                    <a:p>
                      <a:pPr algn="ctr"/>
                      <a:r>
                        <a:rPr lang="en-US" sz="2100" b="0" dirty="0">
                          <a:solidFill>
                            <a:schemeClr val="tx1"/>
                          </a:solidFill>
                        </a:rPr>
                        <a:t>1.42</a:t>
                      </a:r>
                    </a:p>
                  </a:txBody>
                  <a:tcPr marL="104584" marR="104584" marT="52292" marB="52292" anchor="ctr"/>
                </a:tc>
                <a:extLst>
                  <a:ext uri="{0D108BD9-81ED-4DB2-BD59-A6C34878D82A}">
                    <a16:rowId xmlns:a16="http://schemas.microsoft.com/office/drawing/2014/main" val="10001"/>
                  </a:ext>
                </a:extLst>
              </a:tr>
              <a:tr h="424147">
                <a:tc>
                  <a:txBody>
                    <a:bodyPr/>
                    <a:lstStyle/>
                    <a:p>
                      <a:pPr algn="ctr"/>
                      <a:r>
                        <a:rPr lang="en-US" sz="2100" b="1" dirty="0">
                          <a:solidFill>
                            <a:schemeClr val="tx1"/>
                          </a:solidFill>
                        </a:rPr>
                        <a:t>A2 (4kb)</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tc>
                  <a:txBody>
                    <a:bodyPr/>
                    <a:lstStyle/>
                    <a:p>
                      <a:pPr algn="ctr"/>
                      <a:r>
                        <a:rPr lang="en-US" sz="2100" b="0" dirty="0">
                          <a:solidFill>
                            <a:schemeClr val="tx1"/>
                          </a:solidFill>
                        </a:rPr>
                        <a:t>1.39</a:t>
                      </a:r>
                    </a:p>
                  </a:txBody>
                  <a:tcPr marL="104584" marR="104584" marT="52292" marB="52292" anchor="ctr"/>
                </a:tc>
                <a:tc>
                  <a:txBody>
                    <a:bodyPr/>
                    <a:lstStyle/>
                    <a:p>
                      <a:pPr algn="ctr"/>
                      <a:r>
                        <a:rPr lang="en-US" sz="2100" b="0" dirty="0">
                          <a:solidFill>
                            <a:schemeClr val="tx1"/>
                          </a:solidFill>
                        </a:rPr>
                        <a:t>1.42</a:t>
                      </a:r>
                    </a:p>
                  </a:txBody>
                  <a:tcPr marL="104584" marR="104584" marT="52292" marB="52292" anchor="ctr"/>
                </a:tc>
                <a:extLst>
                  <a:ext uri="{0D108BD9-81ED-4DB2-BD59-A6C34878D82A}">
                    <a16:rowId xmlns:a16="http://schemas.microsoft.com/office/drawing/2014/main" val="10002"/>
                  </a:ext>
                </a:extLst>
              </a:tr>
              <a:tr h="424147">
                <a:tc>
                  <a:txBody>
                    <a:bodyPr/>
                    <a:lstStyle/>
                    <a:p>
                      <a:pPr algn="ctr"/>
                      <a:r>
                        <a:rPr lang="en-US" sz="2100" b="1" dirty="0">
                          <a:solidFill>
                            <a:schemeClr val="tx1"/>
                          </a:solidFill>
                        </a:rPr>
                        <a:t>A3 (1kb)</a:t>
                      </a:r>
                    </a:p>
                  </a:txBody>
                  <a:tcPr marL="104584" marR="104584" marT="52292" marB="52292" anchor="ctr"/>
                </a:tc>
                <a:tc>
                  <a:txBody>
                    <a:bodyPr/>
                    <a:lstStyle/>
                    <a:p>
                      <a:pPr algn="ctr"/>
                      <a:r>
                        <a:rPr lang="en-US" sz="2100" b="0" dirty="0">
                          <a:solidFill>
                            <a:schemeClr val="tx1"/>
                          </a:solidFill>
                        </a:rPr>
                        <a:t>1.43</a:t>
                      </a:r>
                    </a:p>
                  </a:txBody>
                  <a:tcPr marL="104584" marR="104584" marT="52292" marB="52292" anchor="ctr"/>
                </a:tc>
                <a:tc>
                  <a:txBody>
                    <a:bodyPr/>
                    <a:lstStyle/>
                    <a:p>
                      <a:pPr algn="ctr"/>
                      <a:r>
                        <a:rPr lang="en-US" sz="2100" b="0" dirty="0">
                          <a:solidFill>
                            <a:schemeClr val="tx1"/>
                          </a:solidFill>
                        </a:rPr>
                        <a:t>1.78</a:t>
                      </a:r>
                    </a:p>
                  </a:txBody>
                  <a:tcPr marL="104584" marR="104584" marT="52292" marB="52292" anchor="ctr"/>
                </a:tc>
                <a:tc>
                  <a:txBody>
                    <a:bodyPr/>
                    <a:lstStyle/>
                    <a:p>
                      <a:pPr algn="ctr"/>
                      <a:r>
                        <a:rPr lang="en-US" sz="2100" b="0" dirty="0">
                          <a:solidFill>
                            <a:schemeClr val="tx1"/>
                          </a:solidFill>
                        </a:rPr>
                        <a:t>1.42</a:t>
                      </a:r>
                    </a:p>
                  </a:txBody>
                  <a:tcPr marL="104584" marR="104584" marT="52292" marB="52292" anchor="ctr"/>
                </a:tc>
                <a:extLst>
                  <a:ext uri="{0D108BD9-81ED-4DB2-BD59-A6C34878D82A}">
                    <a16:rowId xmlns:a16="http://schemas.microsoft.com/office/drawing/2014/main" val="10003"/>
                  </a:ext>
                </a:extLst>
              </a:tr>
              <a:tr h="424147">
                <a:tc>
                  <a:txBody>
                    <a:bodyPr/>
                    <a:lstStyle/>
                    <a:p>
                      <a:pPr algn="ctr"/>
                      <a:r>
                        <a:rPr lang="en-US" sz="2100" b="1" dirty="0">
                          <a:solidFill>
                            <a:schemeClr val="tx1"/>
                          </a:solidFill>
                        </a:rPr>
                        <a:t>A4 (10kb)</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a:t>
                      </a:r>
                    </a:p>
                  </a:txBody>
                  <a:tcPr marL="104584" marR="104584" marT="52292" marB="52292" anchor="ctr"/>
                </a:tc>
                <a:tc>
                  <a:txBody>
                    <a:bodyPr/>
                    <a:lstStyle/>
                    <a:p>
                      <a:pPr algn="ctr"/>
                      <a:r>
                        <a:rPr lang="en-US" sz="2100" b="0" dirty="0">
                          <a:solidFill>
                            <a:schemeClr val="tx1"/>
                          </a:solidFill>
                        </a:rPr>
                        <a:t>0.009</a:t>
                      </a:r>
                    </a:p>
                  </a:txBody>
                  <a:tcPr marL="104584" marR="104584" marT="52292" marB="52292" anchor="ctr"/>
                </a:tc>
                <a:extLst>
                  <a:ext uri="{0D108BD9-81ED-4DB2-BD59-A6C34878D82A}">
                    <a16:rowId xmlns:a16="http://schemas.microsoft.com/office/drawing/2014/main" val="10004"/>
                  </a:ext>
                </a:extLst>
              </a:tr>
            </a:tbl>
          </a:graphicData>
        </a:graphic>
      </p:graphicFrame>
      <p:sp>
        <p:nvSpPr>
          <p:cNvPr id="2" name="TextBox 1"/>
          <p:cNvSpPr txBox="1"/>
          <p:nvPr/>
        </p:nvSpPr>
        <p:spPr>
          <a:xfrm>
            <a:off x="251520" y="1844824"/>
            <a:ext cx="5489951" cy="461665"/>
          </a:xfrm>
          <a:prstGeom prst="rect">
            <a:avLst/>
          </a:prstGeom>
          <a:noFill/>
        </p:spPr>
        <p:txBody>
          <a:bodyPr wrap="square" rtlCol="0">
            <a:spAutoFit/>
          </a:bodyPr>
          <a:lstStyle/>
          <a:p>
            <a:r>
              <a:rPr lang="en-US" dirty="0"/>
              <a:t>III STEP: divide counts by length (kb)</a:t>
            </a:r>
          </a:p>
        </p:txBody>
      </p:sp>
      <p:sp>
        <p:nvSpPr>
          <p:cNvPr id="12" name="TextBox 11"/>
          <p:cNvSpPr txBox="1"/>
          <p:nvPr/>
        </p:nvSpPr>
        <p:spPr>
          <a:xfrm>
            <a:off x="1806351" y="5949280"/>
            <a:ext cx="5489951" cy="461665"/>
          </a:xfrm>
          <a:prstGeom prst="rect">
            <a:avLst/>
          </a:prstGeom>
          <a:noFill/>
        </p:spPr>
        <p:txBody>
          <a:bodyPr wrap="square" rtlCol="0">
            <a:spAutoFit/>
          </a:bodyPr>
          <a:lstStyle/>
          <a:p>
            <a:r>
              <a:rPr lang="en-US" dirty="0"/>
              <a:t>FPM -&gt; FPKM </a:t>
            </a:r>
          </a:p>
        </p:txBody>
      </p:sp>
    </p:spTree>
    <p:extLst>
      <p:ext uri="{BB962C8B-B14F-4D97-AF65-F5344CB8AC3E}">
        <p14:creationId xmlns:p14="http://schemas.microsoft.com/office/powerpoint/2010/main" val="1398495701"/>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Analysis</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19</a:t>
            </a:fld>
            <a:endParaRPr lang="de-DE"/>
          </a:p>
        </p:txBody>
      </p:sp>
      <p:pic>
        <p:nvPicPr>
          <p:cNvPr id="7" name="Picture 6">
            <a:extLst>
              <a:ext uri="{FF2B5EF4-FFF2-40B4-BE49-F238E27FC236}">
                <a16:creationId xmlns:a16="http://schemas.microsoft.com/office/drawing/2014/main" id="{DFB04FC4-9A8C-164C-8F92-2F99630DC07F}"/>
              </a:ext>
            </a:extLst>
          </p:cNvPr>
          <p:cNvPicPr>
            <a:picLocks noChangeAspect="1"/>
          </p:cNvPicPr>
          <p:nvPr/>
        </p:nvPicPr>
        <p:blipFill rotWithShape="1">
          <a:blip r:embed="rId3"/>
          <a:srcRect r="50217" b="60704"/>
          <a:stretch/>
        </p:blipFill>
        <p:spPr>
          <a:xfrm>
            <a:off x="3347864" y="1515241"/>
            <a:ext cx="5018268" cy="2592288"/>
          </a:xfrm>
          <a:prstGeom prst="rect">
            <a:avLst/>
          </a:prstGeom>
        </p:spPr>
      </p:pic>
      <p:pic>
        <p:nvPicPr>
          <p:cNvPr id="8" name="Picture 7">
            <a:extLst>
              <a:ext uri="{FF2B5EF4-FFF2-40B4-BE49-F238E27FC236}">
                <a16:creationId xmlns:a16="http://schemas.microsoft.com/office/drawing/2014/main" id="{C39D63EF-5D75-A549-8686-CD46896D5B00}"/>
              </a:ext>
            </a:extLst>
          </p:cNvPr>
          <p:cNvPicPr>
            <a:picLocks noChangeAspect="1"/>
          </p:cNvPicPr>
          <p:nvPr/>
        </p:nvPicPr>
        <p:blipFill rotWithShape="1">
          <a:blip r:embed="rId3"/>
          <a:srcRect l="50314" b="60704"/>
          <a:stretch/>
        </p:blipFill>
        <p:spPr>
          <a:xfrm>
            <a:off x="3344416" y="4213282"/>
            <a:ext cx="4842194" cy="2506216"/>
          </a:xfrm>
          <a:prstGeom prst="rect">
            <a:avLst/>
          </a:prstGeom>
        </p:spPr>
      </p:pic>
      <p:sp>
        <p:nvSpPr>
          <p:cNvPr id="9" name="TextBox 8">
            <a:extLst>
              <a:ext uri="{FF2B5EF4-FFF2-40B4-BE49-F238E27FC236}">
                <a16:creationId xmlns:a16="http://schemas.microsoft.com/office/drawing/2014/main" id="{1D0BDC25-DC4E-6E48-B695-EEE3A51D26DA}"/>
              </a:ext>
            </a:extLst>
          </p:cNvPr>
          <p:cNvSpPr txBox="1"/>
          <p:nvPr/>
        </p:nvSpPr>
        <p:spPr>
          <a:xfrm>
            <a:off x="266700" y="2708920"/>
            <a:ext cx="3047437" cy="461665"/>
          </a:xfrm>
          <a:prstGeom prst="rect">
            <a:avLst/>
          </a:prstGeom>
          <a:noFill/>
        </p:spPr>
        <p:txBody>
          <a:bodyPr wrap="none" rtlCol="0">
            <a:spAutoFit/>
          </a:bodyPr>
          <a:lstStyle/>
          <a:p>
            <a:r>
              <a:rPr lang="en-US" dirty="0"/>
              <a:t>Treatment vs Control</a:t>
            </a:r>
          </a:p>
        </p:txBody>
      </p:sp>
      <p:sp>
        <p:nvSpPr>
          <p:cNvPr id="10" name="TextBox 9">
            <a:extLst>
              <a:ext uri="{FF2B5EF4-FFF2-40B4-BE49-F238E27FC236}">
                <a16:creationId xmlns:a16="http://schemas.microsoft.com/office/drawing/2014/main" id="{AFD47CE5-71F7-4340-A0B3-8937CCF41E01}"/>
              </a:ext>
            </a:extLst>
          </p:cNvPr>
          <p:cNvSpPr txBox="1"/>
          <p:nvPr/>
        </p:nvSpPr>
        <p:spPr>
          <a:xfrm>
            <a:off x="755576" y="3645864"/>
            <a:ext cx="1814984" cy="461665"/>
          </a:xfrm>
          <a:prstGeom prst="rect">
            <a:avLst/>
          </a:prstGeom>
          <a:noFill/>
        </p:spPr>
        <p:txBody>
          <a:bodyPr wrap="none" rtlCol="0">
            <a:spAutoFit/>
          </a:bodyPr>
          <a:lstStyle/>
          <a:p>
            <a:r>
              <a:rPr lang="en-US" dirty="0"/>
              <a:t>Log2( T / C)</a:t>
            </a:r>
          </a:p>
        </p:txBody>
      </p:sp>
      <p:sp>
        <p:nvSpPr>
          <p:cNvPr id="11" name="TextBox 10">
            <a:extLst>
              <a:ext uri="{FF2B5EF4-FFF2-40B4-BE49-F238E27FC236}">
                <a16:creationId xmlns:a16="http://schemas.microsoft.com/office/drawing/2014/main" id="{B9C3FF37-BC42-9243-AFC5-23A452E08AE1}"/>
              </a:ext>
            </a:extLst>
          </p:cNvPr>
          <p:cNvSpPr txBox="1"/>
          <p:nvPr/>
        </p:nvSpPr>
        <p:spPr>
          <a:xfrm>
            <a:off x="422985" y="4660305"/>
            <a:ext cx="2480166" cy="461665"/>
          </a:xfrm>
          <a:prstGeom prst="rect">
            <a:avLst/>
          </a:prstGeom>
          <a:noFill/>
        </p:spPr>
        <p:txBody>
          <a:bodyPr wrap="none" rtlCol="0">
            <a:spAutoFit/>
          </a:bodyPr>
          <a:lstStyle/>
          <a:p>
            <a:r>
              <a:rPr lang="en-US" dirty="0"/>
              <a:t>Adjusted p-value</a:t>
            </a:r>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lgn="ctr"/>
            <a:r>
              <a:rPr lang="en-US" dirty="0"/>
              <a:t>HTS Applications - Overview</a:t>
            </a:r>
          </a:p>
        </p:txBody>
      </p:sp>
      <p:sp>
        <p:nvSpPr>
          <p:cNvPr id="11" name="Slide Number Placeholder 5"/>
          <p:cNvSpPr>
            <a:spLocks noGrp="1"/>
          </p:cNvSpPr>
          <p:nvPr>
            <p:ph type="sldNum" sz="quarter" idx="12"/>
          </p:nvPr>
        </p:nvSpPr>
        <p:spPr>
          <a:noFill/>
        </p:spPr>
        <p:txBody>
          <a:bodyPr>
            <a:normAutofit fontScale="85000" lnSpcReduction="20000"/>
          </a:bodyPr>
          <a:lstStyle/>
          <a:p>
            <a:fld id="{84CAF8C3-DACF-A449-93DC-2DAC40E0A79C}" type="slidenum">
              <a:rPr lang="de-DE" smtClean="0"/>
              <a:pPr/>
              <a:t>2</a:t>
            </a:fld>
            <a:endParaRPr lang="de-DE"/>
          </a:p>
        </p:txBody>
      </p:sp>
      <p:graphicFrame>
        <p:nvGraphicFramePr>
          <p:cNvPr id="4" name="Diagram 3"/>
          <p:cNvGraphicFramePr/>
          <p:nvPr>
            <p:extLst>
              <p:ext uri="{D42A27DB-BD31-4B8C-83A1-F6EECF244321}">
                <p14:modId xmlns:p14="http://schemas.microsoft.com/office/powerpoint/2010/main" val="889775109"/>
              </p:ext>
            </p:extLst>
          </p:nvPr>
        </p:nvGraphicFramePr>
        <p:xfrm>
          <a:off x="347848" y="1699592"/>
          <a:ext cx="84582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ChIP-seq_figure_II.jpeg"/>
          <p:cNvPicPr>
            <a:picLocks noChangeAspect="1"/>
          </p:cNvPicPr>
          <p:nvPr/>
        </p:nvPicPr>
        <p:blipFill>
          <a:blip r:embed="rId7"/>
          <a:srcRect l="7174" t="20000" b="66667"/>
          <a:stretch>
            <a:fillRect/>
          </a:stretch>
        </p:blipFill>
        <p:spPr>
          <a:xfrm rot="19662706">
            <a:off x="2971800" y="5542060"/>
            <a:ext cx="3193173" cy="609600"/>
          </a:xfrm>
          <a:prstGeom prst="rect">
            <a:avLst/>
          </a:prstGeom>
        </p:spPr>
      </p:pic>
      <p:pic>
        <p:nvPicPr>
          <p:cNvPr id="7" name="Picture 6" descr="DNA_RNA.jpeg"/>
          <p:cNvPicPr>
            <a:picLocks noChangeAspect="1"/>
          </p:cNvPicPr>
          <p:nvPr/>
        </p:nvPicPr>
        <p:blipFill>
          <a:blip r:embed="rId8"/>
          <a:srcRect l="23470" t="6667" r="58843" b="12222"/>
          <a:stretch>
            <a:fillRect/>
          </a:stretch>
        </p:blipFill>
        <p:spPr>
          <a:xfrm rot="3545556">
            <a:off x="1373670" y="4108063"/>
            <a:ext cx="598982" cy="3123262"/>
          </a:xfrm>
          <a:prstGeom prst="rect">
            <a:avLst/>
          </a:prstGeom>
        </p:spPr>
      </p:pic>
      <p:pic>
        <p:nvPicPr>
          <p:cNvPr id="8" name="Picture 7" descr="DNA_RNA.jpeg"/>
          <p:cNvPicPr>
            <a:picLocks noChangeAspect="1"/>
          </p:cNvPicPr>
          <p:nvPr/>
        </p:nvPicPr>
        <p:blipFill>
          <a:blip r:embed="rId8"/>
          <a:srcRect l="53790" t="6667" r="28523" b="12222"/>
          <a:stretch>
            <a:fillRect/>
          </a:stretch>
        </p:blipFill>
        <p:spPr>
          <a:xfrm rot="3524422">
            <a:off x="7197936" y="4207037"/>
            <a:ext cx="574766" cy="2996994"/>
          </a:xfrm>
          <a:prstGeom prst="rect">
            <a:avLst/>
          </a:prstGeom>
        </p:spPr>
      </p:pic>
      <p:sp>
        <p:nvSpPr>
          <p:cNvPr id="5" name="Frame 4"/>
          <p:cNvSpPr/>
          <p:nvPr/>
        </p:nvSpPr>
        <p:spPr bwMode="auto">
          <a:xfrm>
            <a:off x="6018934" y="1412776"/>
            <a:ext cx="2971800" cy="5157192"/>
          </a:xfrm>
          <a:prstGeom prst="frame">
            <a:avLst>
              <a:gd name="adj1" fmla="val 3446"/>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Tree>
    <p:extLst>
      <p:ext uri="{BB962C8B-B14F-4D97-AF65-F5344CB8AC3E}">
        <p14:creationId xmlns:p14="http://schemas.microsoft.com/office/powerpoint/2010/main" val="193137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Tools</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20</a:t>
            </a:fld>
            <a:endParaRPr lang="de-DE"/>
          </a:p>
        </p:txBody>
      </p:sp>
      <p:sp>
        <p:nvSpPr>
          <p:cNvPr id="3" name="Rectangle 2"/>
          <p:cNvSpPr/>
          <p:nvPr/>
        </p:nvSpPr>
        <p:spPr>
          <a:xfrm>
            <a:off x="4479667" y="3198168"/>
            <a:ext cx="184666" cy="461665"/>
          </a:xfrm>
          <a:prstGeom prst="rect">
            <a:avLst/>
          </a:prstGeom>
        </p:spPr>
        <p:txBody>
          <a:bodyPr wrap="none">
            <a:spAutoFit/>
          </a:bodyPr>
          <a:lstStyle/>
          <a:p>
            <a:r>
              <a:rPr lang="en-US" dirty="0"/>
              <a:t> </a:t>
            </a:r>
          </a:p>
        </p:txBody>
      </p:sp>
      <p:sp>
        <p:nvSpPr>
          <p:cNvPr id="4" name="Rectangle 3"/>
          <p:cNvSpPr/>
          <p:nvPr/>
        </p:nvSpPr>
        <p:spPr>
          <a:xfrm>
            <a:off x="4479667" y="3198168"/>
            <a:ext cx="184666" cy="461665"/>
          </a:xfrm>
          <a:prstGeom prst="rect">
            <a:avLst/>
          </a:prstGeom>
        </p:spPr>
        <p:txBody>
          <a:bodyPr wrap="none">
            <a:spAutoFit/>
          </a:bodyPr>
          <a:lstStyle/>
          <a:p>
            <a:r>
              <a:rPr lang="en-US" dirty="0"/>
              <a:t> </a:t>
            </a:r>
          </a:p>
        </p:txBody>
      </p:sp>
      <p:pic>
        <p:nvPicPr>
          <p:cNvPr id="5" name="Picture 4"/>
          <p:cNvPicPr>
            <a:picLocks noChangeAspect="1"/>
          </p:cNvPicPr>
          <p:nvPr/>
        </p:nvPicPr>
        <p:blipFill>
          <a:blip r:embed="rId2"/>
          <a:stretch>
            <a:fillRect/>
          </a:stretch>
        </p:blipFill>
        <p:spPr>
          <a:xfrm>
            <a:off x="251520" y="1772816"/>
            <a:ext cx="7577423" cy="4146483"/>
          </a:xfrm>
          <a:prstGeom prst="rect">
            <a:avLst/>
          </a:prstGeom>
        </p:spPr>
      </p:pic>
      <p:sp>
        <p:nvSpPr>
          <p:cNvPr id="9" name="Rectangle 8"/>
          <p:cNvSpPr/>
          <p:nvPr/>
        </p:nvSpPr>
        <p:spPr>
          <a:xfrm>
            <a:off x="25474" y="6581001"/>
            <a:ext cx="9144000" cy="307777"/>
          </a:xfrm>
          <a:prstGeom prst="rect">
            <a:avLst/>
          </a:prstGeom>
        </p:spPr>
        <p:txBody>
          <a:bodyPr wrap="square">
            <a:spAutoFit/>
          </a:bodyPr>
          <a:lstStyle/>
          <a:p>
            <a:pPr algn="r"/>
            <a:r>
              <a:rPr lang="en-US" sz="1400" dirty="0">
                <a:latin typeface="HelveticaNeueLT Pro 43 LtEx"/>
                <a:cs typeface="HelveticaNeueLT Pro 43 LtEx"/>
              </a:rPr>
              <a:t>Merino, GA., et al. (2017), </a:t>
            </a:r>
            <a:r>
              <a:rPr lang="en-US" sz="1400" dirty="0" err="1">
                <a:latin typeface="HelveticaNeueLT Pro 43 LtEx"/>
                <a:cs typeface="HelveticaNeueLT Pro 43 LtEx"/>
              </a:rPr>
              <a:t>bioRxiv</a:t>
            </a:r>
            <a:endParaRPr lang="en-US" sz="1400" dirty="0">
              <a:latin typeface="HelveticaNeueLT Pro 43 LtEx"/>
              <a:cs typeface="HelveticaNeueLT Pro 43 LtEx"/>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1353-4207-9847-8614-62DF600C82A7}"/>
              </a:ext>
            </a:extLst>
          </p:cNvPr>
          <p:cNvSpPr>
            <a:spLocks noGrp="1"/>
          </p:cNvSpPr>
          <p:nvPr>
            <p:ph type="title"/>
          </p:nvPr>
        </p:nvSpPr>
        <p:spPr/>
        <p:txBody>
          <a:bodyPr/>
          <a:lstStyle/>
          <a:p>
            <a:pPr algn="ctr"/>
            <a:r>
              <a:rPr lang="en-US" dirty="0"/>
              <a:t>Alternative splicing</a:t>
            </a:r>
          </a:p>
        </p:txBody>
      </p:sp>
      <p:sp>
        <p:nvSpPr>
          <p:cNvPr id="3" name="Slide Number Placeholder 2">
            <a:extLst>
              <a:ext uri="{FF2B5EF4-FFF2-40B4-BE49-F238E27FC236}">
                <a16:creationId xmlns:a16="http://schemas.microsoft.com/office/drawing/2014/main" id="{51434712-9236-1146-86A5-9882E87F1B85}"/>
              </a:ext>
            </a:extLst>
          </p:cNvPr>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21</a:t>
            </a:fld>
            <a:endParaRPr lang="de-DE"/>
          </a:p>
        </p:txBody>
      </p:sp>
      <p:pic>
        <p:nvPicPr>
          <p:cNvPr id="5" name="Picture 4">
            <a:extLst>
              <a:ext uri="{FF2B5EF4-FFF2-40B4-BE49-F238E27FC236}">
                <a16:creationId xmlns:a16="http://schemas.microsoft.com/office/drawing/2014/main" id="{4FDBC33F-D0B0-F849-8B7F-578066B90BDD}"/>
              </a:ext>
            </a:extLst>
          </p:cNvPr>
          <p:cNvPicPr>
            <a:picLocks noChangeAspect="1"/>
          </p:cNvPicPr>
          <p:nvPr/>
        </p:nvPicPr>
        <p:blipFill>
          <a:blip r:embed="rId2"/>
          <a:stretch>
            <a:fillRect/>
          </a:stretch>
        </p:blipFill>
        <p:spPr>
          <a:xfrm>
            <a:off x="516810" y="2636912"/>
            <a:ext cx="8124718" cy="2736304"/>
          </a:xfrm>
          <a:prstGeom prst="rect">
            <a:avLst/>
          </a:prstGeom>
        </p:spPr>
      </p:pic>
    </p:spTree>
    <p:extLst>
      <p:ext uri="{BB962C8B-B14F-4D97-AF65-F5344CB8AC3E}">
        <p14:creationId xmlns:p14="http://schemas.microsoft.com/office/powerpoint/2010/main" val="3421196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005A0-C25D-1C44-BBBC-91465E7AD7C2}"/>
              </a:ext>
            </a:extLst>
          </p:cNvPr>
          <p:cNvSpPr>
            <a:spLocks noGrp="1"/>
          </p:cNvSpPr>
          <p:nvPr>
            <p:ph type="title"/>
          </p:nvPr>
        </p:nvSpPr>
        <p:spPr/>
        <p:txBody>
          <a:bodyPr>
            <a:normAutofit fontScale="90000"/>
          </a:bodyPr>
          <a:lstStyle/>
          <a:p>
            <a:r>
              <a:rPr lang="en-US" dirty="0"/>
              <a:t>Alternative splicing and neuroscience</a:t>
            </a:r>
          </a:p>
        </p:txBody>
      </p:sp>
      <p:sp>
        <p:nvSpPr>
          <p:cNvPr id="3" name="Slide Number Placeholder 2">
            <a:extLst>
              <a:ext uri="{FF2B5EF4-FFF2-40B4-BE49-F238E27FC236}">
                <a16:creationId xmlns:a16="http://schemas.microsoft.com/office/drawing/2014/main" id="{6164EBAF-4CEC-894C-B146-E437A6C75E14}"/>
              </a:ext>
            </a:extLst>
          </p:cNvPr>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22</a:t>
            </a:fld>
            <a:endParaRPr lang="de-DE"/>
          </a:p>
        </p:txBody>
      </p:sp>
      <p:pic>
        <p:nvPicPr>
          <p:cNvPr id="4" name="Picture 3">
            <a:extLst>
              <a:ext uri="{FF2B5EF4-FFF2-40B4-BE49-F238E27FC236}">
                <a16:creationId xmlns:a16="http://schemas.microsoft.com/office/drawing/2014/main" id="{E2DC43A6-40C3-9D44-A1D6-7747A421509C}"/>
              </a:ext>
            </a:extLst>
          </p:cNvPr>
          <p:cNvPicPr>
            <a:picLocks noChangeAspect="1"/>
          </p:cNvPicPr>
          <p:nvPr/>
        </p:nvPicPr>
        <p:blipFill>
          <a:blip r:embed="rId2"/>
          <a:stretch>
            <a:fillRect/>
          </a:stretch>
        </p:blipFill>
        <p:spPr>
          <a:xfrm>
            <a:off x="1187624" y="1916832"/>
            <a:ext cx="6753572" cy="4406992"/>
          </a:xfrm>
          <a:prstGeom prst="rect">
            <a:avLst/>
          </a:prstGeom>
        </p:spPr>
      </p:pic>
    </p:spTree>
    <p:extLst>
      <p:ext uri="{BB962C8B-B14F-4D97-AF65-F5344CB8AC3E}">
        <p14:creationId xmlns:p14="http://schemas.microsoft.com/office/powerpoint/2010/main" val="2369192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CA14-DE89-E640-9130-155F4091351C}"/>
              </a:ext>
            </a:extLst>
          </p:cNvPr>
          <p:cNvSpPr>
            <a:spLocks noGrp="1"/>
          </p:cNvSpPr>
          <p:nvPr>
            <p:ph type="title"/>
          </p:nvPr>
        </p:nvSpPr>
        <p:spPr>
          <a:xfrm>
            <a:off x="123451" y="281622"/>
            <a:ext cx="8892480" cy="990600"/>
          </a:xfrm>
        </p:spPr>
        <p:txBody>
          <a:bodyPr>
            <a:normAutofit fontScale="90000"/>
          </a:bodyPr>
          <a:lstStyle/>
          <a:p>
            <a:r>
              <a:rPr lang="en-US" dirty="0"/>
              <a:t>Cassette exons are frequent invertebrates</a:t>
            </a:r>
          </a:p>
        </p:txBody>
      </p:sp>
      <p:sp>
        <p:nvSpPr>
          <p:cNvPr id="3" name="Slide Number Placeholder 2">
            <a:extLst>
              <a:ext uri="{FF2B5EF4-FFF2-40B4-BE49-F238E27FC236}">
                <a16:creationId xmlns:a16="http://schemas.microsoft.com/office/drawing/2014/main" id="{7844D04F-D4ED-FE48-90A1-F3DE1B1787BE}"/>
              </a:ext>
            </a:extLst>
          </p:cNvPr>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23</a:t>
            </a:fld>
            <a:endParaRPr lang="de-DE"/>
          </a:p>
        </p:txBody>
      </p:sp>
      <p:pic>
        <p:nvPicPr>
          <p:cNvPr id="4" name="Picture 3">
            <a:extLst>
              <a:ext uri="{FF2B5EF4-FFF2-40B4-BE49-F238E27FC236}">
                <a16:creationId xmlns:a16="http://schemas.microsoft.com/office/drawing/2014/main" id="{E6DD7B8B-2421-404A-B0DD-0FA737EC1512}"/>
              </a:ext>
            </a:extLst>
          </p:cNvPr>
          <p:cNvPicPr>
            <a:picLocks noChangeAspect="1"/>
          </p:cNvPicPr>
          <p:nvPr/>
        </p:nvPicPr>
        <p:blipFill>
          <a:blip r:embed="rId2"/>
          <a:stretch>
            <a:fillRect/>
          </a:stretch>
        </p:blipFill>
        <p:spPr>
          <a:xfrm>
            <a:off x="505691" y="2132856"/>
            <a:ext cx="8128000" cy="3987800"/>
          </a:xfrm>
          <a:prstGeom prst="rect">
            <a:avLst/>
          </a:prstGeom>
        </p:spPr>
      </p:pic>
    </p:spTree>
    <p:extLst>
      <p:ext uri="{BB962C8B-B14F-4D97-AF65-F5344CB8AC3E}">
        <p14:creationId xmlns:p14="http://schemas.microsoft.com/office/powerpoint/2010/main" val="2477431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1353-4207-9847-8614-62DF600C82A7}"/>
              </a:ext>
            </a:extLst>
          </p:cNvPr>
          <p:cNvSpPr>
            <a:spLocks noGrp="1"/>
          </p:cNvSpPr>
          <p:nvPr>
            <p:ph type="title"/>
          </p:nvPr>
        </p:nvSpPr>
        <p:spPr/>
        <p:txBody>
          <a:bodyPr/>
          <a:lstStyle/>
          <a:p>
            <a:pPr algn="ctr"/>
            <a:r>
              <a:rPr lang="en-US" dirty="0"/>
              <a:t>Splicing node centric model</a:t>
            </a:r>
          </a:p>
        </p:txBody>
      </p:sp>
      <p:sp>
        <p:nvSpPr>
          <p:cNvPr id="3" name="Slide Number Placeholder 2">
            <a:extLst>
              <a:ext uri="{FF2B5EF4-FFF2-40B4-BE49-F238E27FC236}">
                <a16:creationId xmlns:a16="http://schemas.microsoft.com/office/drawing/2014/main" id="{51434712-9236-1146-86A5-9882E87F1B85}"/>
              </a:ext>
            </a:extLst>
          </p:cNvPr>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24</a:t>
            </a:fld>
            <a:endParaRPr lang="de-DE"/>
          </a:p>
        </p:txBody>
      </p:sp>
      <p:pic>
        <p:nvPicPr>
          <p:cNvPr id="4" name="Picture 3">
            <a:extLst>
              <a:ext uri="{FF2B5EF4-FFF2-40B4-BE49-F238E27FC236}">
                <a16:creationId xmlns:a16="http://schemas.microsoft.com/office/drawing/2014/main" id="{4F7AA35E-2B14-9B4C-A3CA-AA364C3223B9}"/>
              </a:ext>
            </a:extLst>
          </p:cNvPr>
          <p:cNvPicPr>
            <a:picLocks noChangeAspect="1"/>
          </p:cNvPicPr>
          <p:nvPr/>
        </p:nvPicPr>
        <p:blipFill>
          <a:blip r:embed="rId2"/>
          <a:stretch>
            <a:fillRect/>
          </a:stretch>
        </p:blipFill>
        <p:spPr>
          <a:xfrm>
            <a:off x="323528" y="1884241"/>
            <a:ext cx="8345094" cy="4973759"/>
          </a:xfrm>
          <a:prstGeom prst="rect">
            <a:avLst/>
          </a:prstGeom>
        </p:spPr>
      </p:pic>
    </p:spTree>
    <p:extLst>
      <p:ext uri="{BB962C8B-B14F-4D97-AF65-F5344CB8AC3E}">
        <p14:creationId xmlns:p14="http://schemas.microsoft.com/office/powerpoint/2010/main" val="34333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F7882-AB90-5A43-87A8-529C933A8735}"/>
              </a:ext>
            </a:extLst>
          </p:cNvPr>
          <p:cNvSpPr>
            <a:spLocks noGrp="1"/>
          </p:cNvSpPr>
          <p:nvPr>
            <p:ph type="title"/>
          </p:nvPr>
        </p:nvSpPr>
        <p:spPr>
          <a:xfrm>
            <a:off x="0" y="0"/>
            <a:ext cx="8964488" cy="1516698"/>
          </a:xfrm>
        </p:spPr>
        <p:txBody>
          <a:bodyPr>
            <a:normAutofit fontScale="90000"/>
          </a:bodyPr>
          <a:lstStyle/>
          <a:p>
            <a:r>
              <a:rPr lang="en-US" dirty="0"/>
              <a:t>Whippet: efficient and method for detection and quantification of alternative splicing  </a:t>
            </a:r>
          </a:p>
        </p:txBody>
      </p:sp>
      <p:sp>
        <p:nvSpPr>
          <p:cNvPr id="3" name="Slide Number Placeholder 2">
            <a:extLst>
              <a:ext uri="{FF2B5EF4-FFF2-40B4-BE49-F238E27FC236}">
                <a16:creationId xmlns:a16="http://schemas.microsoft.com/office/drawing/2014/main" id="{494FD441-9F6B-3743-8AB2-9F34909C3507}"/>
              </a:ext>
            </a:extLst>
          </p:cNvPr>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25</a:t>
            </a:fld>
            <a:endParaRPr lang="de-DE"/>
          </a:p>
        </p:txBody>
      </p:sp>
      <p:pic>
        <p:nvPicPr>
          <p:cNvPr id="5" name="Picture 4">
            <a:extLst>
              <a:ext uri="{FF2B5EF4-FFF2-40B4-BE49-F238E27FC236}">
                <a16:creationId xmlns:a16="http://schemas.microsoft.com/office/drawing/2014/main" id="{F3AADC8A-DA78-8747-922A-AF5608601717}"/>
              </a:ext>
            </a:extLst>
          </p:cNvPr>
          <p:cNvPicPr>
            <a:picLocks noChangeAspect="1"/>
          </p:cNvPicPr>
          <p:nvPr/>
        </p:nvPicPr>
        <p:blipFill>
          <a:blip r:embed="rId2"/>
          <a:stretch>
            <a:fillRect/>
          </a:stretch>
        </p:blipFill>
        <p:spPr>
          <a:xfrm>
            <a:off x="0" y="1628800"/>
            <a:ext cx="9144000" cy="5035044"/>
          </a:xfrm>
          <a:prstGeom prst="rect">
            <a:avLst/>
          </a:prstGeom>
        </p:spPr>
      </p:pic>
    </p:spTree>
    <p:extLst>
      <p:ext uri="{BB962C8B-B14F-4D97-AF65-F5344CB8AC3E}">
        <p14:creationId xmlns:p14="http://schemas.microsoft.com/office/powerpoint/2010/main" val="3054070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003D4-C99E-6045-988E-56B43F04C46D}"/>
              </a:ext>
            </a:extLst>
          </p:cNvPr>
          <p:cNvSpPr>
            <a:spLocks noGrp="1"/>
          </p:cNvSpPr>
          <p:nvPr>
            <p:ph type="title"/>
          </p:nvPr>
        </p:nvSpPr>
        <p:spPr>
          <a:xfrm>
            <a:off x="0" y="-77666"/>
            <a:ext cx="9468544" cy="990600"/>
          </a:xfrm>
        </p:spPr>
        <p:txBody>
          <a:bodyPr>
            <a:normAutofit fontScale="90000"/>
          </a:bodyPr>
          <a:lstStyle/>
          <a:p>
            <a:r>
              <a:rPr lang="en-US" dirty="0"/>
              <a:t>Coming BIG sequencing projects in the UK!</a:t>
            </a:r>
          </a:p>
        </p:txBody>
      </p:sp>
      <p:sp>
        <p:nvSpPr>
          <p:cNvPr id="3" name="Slide Number Placeholder 2">
            <a:extLst>
              <a:ext uri="{FF2B5EF4-FFF2-40B4-BE49-F238E27FC236}">
                <a16:creationId xmlns:a16="http://schemas.microsoft.com/office/drawing/2014/main" id="{04FBA98D-FBF2-0144-A4BE-4A71DED87063}"/>
              </a:ext>
            </a:extLst>
          </p:cNvPr>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26</a:t>
            </a:fld>
            <a:endParaRPr lang="de-DE"/>
          </a:p>
        </p:txBody>
      </p:sp>
      <p:pic>
        <p:nvPicPr>
          <p:cNvPr id="5" name="Picture 4">
            <a:extLst>
              <a:ext uri="{FF2B5EF4-FFF2-40B4-BE49-F238E27FC236}">
                <a16:creationId xmlns:a16="http://schemas.microsoft.com/office/drawing/2014/main" id="{E00D7161-98DA-B346-B9CC-AE2A6237F690}"/>
              </a:ext>
            </a:extLst>
          </p:cNvPr>
          <p:cNvPicPr>
            <a:picLocks noChangeAspect="1"/>
          </p:cNvPicPr>
          <p:nvPr/>
        </p:nvPicPr>
        <p:blipFill>
          <a:blip r:embed="rId2"/>
          <a:stretch>
            <a:fillRect/>
          </a:stretch>
        </p:blipFill>
        <p:spPr>
          <a:xfrm>
            <a:off x="888621" y="1691100"/>
            <a:ext cx="7061200" cy="2603500"/>
          </a:xfrm>
          <a:prstGeom prst="rect">
            <a:avLst/>
          </a:prstGeom>
        </p:spPr>
      </p:pic>
      <p:pic>
        <p:nvPicPr>
          <p:cNvPr id="6" name="Picture 5">
            <a:extLst>
              <a:ext uri="{FF2B5EF4-FFF2-40B4-BE49-F238E27FC236}">
                <a16:creationId xmlns:a16="http://schemas.microsoft.com/office/drawing/2014/main" id="{8FF464C8-74F8-7B46-AEEC-E82064B9D196}"/>
              </a:ext>
            </a:extLst>
          </p:cNvPr>
          <p:cNvPicPr>
            <a:picLocks noChangeAspect="1"/>
          </p:cNvPicPr>
          <p:nvPr/>
        </p:nvPicPr>
        <p:blipFill>
          <a:blip r:embed="rId3"/>
          <a:stretch>
            <a:fillRect/>
          </a:stretch>
        </p:blipFill>
        <p:spPr>
          <a:xfrm>
            <a:off x="713" y="4592098"/>
            <a:ext cx="4418508" cy="2265902"/>
          </a:xfrm>
          <a:prstGeom prst="rect">
            <a:avLst/>
          </a:prstGeom>
        </p:spPr>
      </p:pic>
      <p:pic>
        <p:nvPicPr>
          <p:cNvPr id="8" name="Picture 7">
            <a:extLst>
              <a:ext uri="{FF2B5EF4-FFF2-40B4-BE49-F238E27FC236}">
                <a16:creationId xmlns:a16="http://schemas.microsoft.com/office/drawing/2014/main" id="{0D973EEF-BEAD-2041-B005-6222AE5D6655}"/>
              </a:ext>
            </a:extLst>
          </p:cNvPr>
          <p:cNvPicPr>
            <a:picLocks noChangeAspect="1"/>
          </p:cNvPicPr>
          <p:nvPr/>
        </p:nvPicPr>
        <p:blipFill>
          <a:blip r:embed="rId4"/>
          <a:stretch>
            <a:fillRect/>
          </a:stretch>
        </p:blipFill>
        <p:spPr>
          <a:xfrm>
            <a:off x="4268579" y="5013176"/>
            <a:ext cx="4800058" cy="1700808"/>
          </a:xfrm>
          <a:prstGeom prst="rect">
            <a:avLst/>
          </a:prstGeom>
        </p:spPr>
      </p:pic>
    </p:spTree>
    <p:extLst>
      <p:ext uri="{BB962C8B-B14F-4D97-AF65-F5344CB8AC3E}">
        <p14:creationId xmlns:p14="http://schemas.microsoft.com/office/powerpoint/2010/main" val="2225330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003D4-C99E-6045-988E-56B43F04C46D}"/>
              </a:ext>
            </a:extLst>
          </p:cNvPr>
          <p:cNvSpPr>
            <a:spLocks noGrp="1"/>
          </p:cNvSpPr>
          <p:nvPr>
            <p:ph type="title"/>
          </p:nvPr>
        </p:nvSpPr>
        <p:spPr>
          <a:xfrm>
            <a:off x="-465693" y="58346"/>
            <a:ext cx="9468544" cy="990600"/>
          </a:xfrm>
        </p:spPr>
        <p:txBody>
          <a:bodyPr>
            <a:normAutofit fontScale="90000"/>
          </a:bodyPr>
          <a:lstStyle/>
          <a:p>
            <a:pPr algn="r"/>
            <a:r>
              <a:rPr lang="en-US" dirty="0"/>
              <a:t>Coming BIG sequencing projects in the </a:t>
            </a:r>
            <a:r>
              <a:rPr lang="en-US" strike="sngStrike" dirty="0"/>
              <a:t>UK!</a:t>
            </a:r>
            <a:br>
              <a:rPr lang="en-US" strike="sngStrike" dirty="0"/>
            </a:br>
            <a:r>
              <a:rPr lang="en-US" dirty="0"/>
              <a:t>Cambridge</a:t>
            </a:r>
          </a:p>
        </p:txBody>
      </p:sp>
      <p:sp>
        <p:nvSpPr>
          <p:cNvPr id="3" name="Slide Number Placeholder 2">
            <a:extLst>
              <a:ext uri="{FF2B5EF4-FFF2-40B4-BE49-F238E27FC236}">
                <a16:creationId xmlns:a16="http://schemas.microsoft.com/office/drawing/2014/main" id="{04FBA98D-FBF2-0144-A4BE-4A71DED87063}"/>
              </a:ext>
            </a:extLst>
          </p:cNvPr>
          <p:cNvSpPr>
            <a:spLocks noGrp="1"/>
          </p:cNvSpPr>
          <p:nvPr>
            <p:ph type="sldNum" sz="quarter" idx="12"/>
          </p:nvPr>
        </p:nvSpPr>
        <p:spPr/>
        <p:txBody>
          <a:bodyPr>
            <a:normAutofit fontScale="85000" lnSpcReduction="20000"/>
          </a:bodyPr>
          <a:lstStyle/>
          <a:p>
            <a:pPr>
              <a:defRPr/>
            </a:pPr>
            <a:fld id="{2BFBDA15-FF4D-9643-93C8-BDCA7A6A6E3E}" type="slidenum">
              <a:rPr lang="de-DE" smtClean="0"/>
              <a:pPr>
                <a:defRPr/>
              </a:pPr>
              <a:t>27</a:t>
            </a:fld>
            <a:endParaRPr lang="de-DE"/>
          </a:p>
        </p:txBody>
      </p:sp>
      <p:pic>
        <p:nvPicPr>
          <p:cNvPr id="5" name="Picture 4">
            <a:extLst>
              <a:ext uri="{FF2B5EF4-FFF2-40B4-BE49-F238E27FC236}">
                <a16:creationId xmlns:a16="http://schemas.microsoft.com/office/drawing/2014/main" id="{E00D7161-98DA-B346-B9CC-AE2A6237F690}"/>
              </a:ext>
            </a:extLst>
          </p:cNvPr>
          <p:cNvPicPr>
            <a:picLocks noChangeAspect="1"/>
          </p:cNvPicPr>
          <p:nvPr/>
        </p:nvPicPr>
        <p:blipFill>
          <a:blip r:embed="rId2"/>
          <a:stretch>
            <a:fillRect/>
          </a:stretch>
        </p:blipFill>
        <p:spPr>
          <a:xfrm>
            <a:off x="888621" y="1691100"/>
            <a:ext cx="7061200" cy="2603500"/>
          </a:xfrm>
          <a:prstGeom prst="rect">
            <a:avLst/>
          </a:prstGeom>
        </p:spPr>
      </p:pic>
      <p:pic>
        <p:nvPicPr>
          <p:cNvPr id="6" name="Picture 5">
            <a:extLst>
              <a:ext uri="{FF2B5EF4-FFF2-40B4-BE49-F238E27FC236}">
                <a16:creationId xmlns:a16="http://schemas.microsoft.com/office/drawing/2014/main" id="{8FF464C8-74F8-7B46-AEEC-E82064B9D196}"/>
              </a:ext>
            </a:extLst>
          </p:cNvPr>
          <p:cNvPicPr>
            <a:picLocks noChangeAspect="1"/>
          </p:cNvPicPr>
          <p:nvPr/>
        </p:nvPicPr>
        <p:blipFill>
          <a:blip r:embed="rId3"/>
          <a:stretch>
            <a:fillRect/>
          </a:stretch>
        </p:blipFill>
        <p:spPr>
          <a:xfrm>
            <a:off x="713" y="4592098"/>
            <a:ext cx="4418508" cy="2265902"/>
          </a:xfrm>
          <a:prstGeom prst="rect">
            <a:avLst/>
          </a:prstGeom>
        </p:spPr>
      </p:pic>
      <p:pic>
        <p:nvPicPr>
          <p:cNvPr id="8" name="Picture 7">
            <a:extLst>
              <a:ext uri="{FF2B5EF4-FFF2-40B4-BE49-F238E27FC236}">
                <a16:creationId xmlns:a16="http://schemas.microsoft.com/office/drawing/2014/main" id="{0D973EEF-BEAD-2041-B005-6222AE5D6655}"/>
              </a:ext>
            </a:extLst>
          </p:cNvPr>
          <p:cNvPicPr>
            <a:picLocks noChangeAspect="1"/>
          </p:cNvPicPr>
          <p:nvPr/>
        </p:nvPicPr>
        <p:blipFill>
          <a:blip r:embed="rId4"/>
          <a:stretch>
            <a:fillRect/>
          </a:stretch>
        </p:blipFill>
        <p:spPr>
          <a:xfrm>
            <a:off x="4268579" y="5013176"/>
            <a:ext cx="4800058" cy="1700808"/>
          </a:xfrm>
          <a:prstGeom prst="rect">
            <a:avLst/>
          </a:prstGeom>
        </p:spPr>
      </p:pic>
    </p:spTree>
    <p:extLst>
      <p:ext uri="{BB962C8B-B14F-4D97-AF65-F5344CB8AC3E}">
        <p14:creationId xmlns:p14="http://schemas.microsoft.com/office/powerpoint/2010/main" val="1217949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Expression Tools</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28</a:t>
            </a:fld>
            <a:endParaRPr lang="de-DE"/>
          </a:p>
        </p:txBody>
      </p:sp>
      <p:pic>
        <p:nvPicPr>
          <p:cNvPr id="7" name="Picture 6"/>
          <p:cNvPicPr>
            <a:picLocks noChangeAspect="1"/>
          </p:cNvPicPr>
          <p:nvPr/>
        </p:nvPicPr>
        <p:blipFill>
          <a:blip r:embed="rId2"/>
          <a:srcRect l="26907" b="12727"/>
          <a:stretch>
            <a:fillRect/>
          </a:stretch>
        </p:blipFill>
        <p:spPr>
          <a:xfrm>
            <a:off x="507999" y="2590800"/>
            <a:ext cx="8115403" cy="1524000"/>
          </a:xfrm>
          <a:prstGeom prst="rect">
            <a:avLst/>
          </a:prstGeom>
        </p:spPr>
      </p:pic>
      <p:sp>
        <p:nvSpPr>
          <p:cNvPr id="10" name="Rectangle 9"/>
          <p:cNvSpPr/>
          <p:nvPr/>
        </p:nvSpPr>
        <p:spPr>
          <a:xfrm>
            <a:off x="0" y="6581001"/>
            <a:ext cx="9144000" cy="307777"/>
          </a:xfrm>
          <a:prstGeom prst="rect">
            <a:avLst/>
          </a:prstGeom>
        </p:spPr>
        <p:txBody>
          <a:bodyPr wrap="square">
            <a:spAutoFit/>
          </a:bodyPr>
          <a:lstStyle/>
          <a:p>
            <a:pPr algn="r"/>
            <a:r>
              <a:rPr lang="en-US" sz="1400" dirty="0">
                <a:latin typeface="HelveticaNeueLT Pro 43 LtEx"/>
                <a:cs typeface="HelveticaNeueLT Pro 43 LtEx"/>
              </a:rPr>
              <a:t>Garber, M., et al. (2011), Nature Methods, 8(6), 469–477.</a:t>
            </a:r>
          </a:p>
        </p:txBody>
      </p:sp>
    </p:spTree>
    <p:extLst>
      <p:ext uri="{BB962C8B-B14F-4D97-AF65-F5344CB8AC3E}">
        <p14:creationId xmlns:p14="http://schemas.microsoft.com/office/powerpoint/2010/main" val="252433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pipeline</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29</a:t>
            </a:fld>
            <a:endParaRPr lang="de-DE"/>
          </a:p>
        </p:txBody>
      </p:sp>
      <p:sp>
        <p:nvSpPr>
          <p:cNvPr id="10" name="Rectangle 9"/>
          <p:cNvSpPr/>
          <p:nvPr/>
        </p:nvSpPr>
        <p:spPr>
          <a:xfrm>
            <a:off x="0" y="6581001"/>
            <a:ext cx="9144000" cy="307777"/>
          </a:xfrm>
          <a:prstGeom prst="rect">
            <a:avLst/>
          </a:prstGeom>
        </p:spPr>
        <p:txBody>
          <a:bodyPr wrap="square">
            <a:spAutoFit/>
          </a:bodyPr>
          <a:lstStyle/>
          <a:p>
            <a:pPr algn="r"/>
            <a:r>
              <a:rPr lang="en-US" sz="1400" dirty="0">
                <a:latin typeface="HelveticaNeueLT Pro 43 LtEx"/>
                <a:cs typeface="HelveticaNeueLT Pro 43 LtEx"/>
              </a:rPr>
              <a:t>Anders, S., et al. (2013), Nature protocols, 8, 1765–1786.</a:t>
            </a:r>
          </a:p>
        </p:txBody>
      </p:sp>
      <p:pic>
        <p:nvPicPr>
          <p:cNvPr id="3" name="Picture 2" descr="nprot.2013.099-F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015" y="1609738"/>
            <a:ext cx="3815970" cy="4969636"/>
          </a:xfrm>
          <a:prstGeom prst="rect">
            <a:avLst/>
          </a:prstGeom>
        </p:spPr>
      </p:pic>
    </p:spTree>
    <p:extLst>
      <p:ext uri="{BB962C8B-B14F-4D97-AF65-F5344CB8AC3E}">
        <p14:creationId xmlns:p14="http://schemas.microsoft.com/office/powerpoint/2010/main" val="6092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lgn="ctr"/>
            <a:r>
              <a:rPr lang="en-US" dirty="0"/>
              <a:t>RNA-</a:t>
            </a:r>
            <a:r>
              <a:rPr lang="en-US" dirty="0" err="1"/>
              <a:t>seq</a:t>
            </a:r>
            <a:r>
              <a:rPr lang="en-US" dirty="0"/>
              <a:t> workflow</a:t>
            </a:r>
          </a:p>
        </p:txBody>
      </p:sp>
      <p:sp>
        <p:nvSpPr>
          <p:cNvPr id="14" name="Slide Number Placeholder 5"/>
          <p:cNvSpPr>
            <a:spLocks noGrp="1"/>
          </p:cNvSpPr>
          <p:nvPr>
            <p:ph type="sldNum" sz="quarter" idx="12"/>
          </p:nvPr>
        </p:nvSpPr>
        <p:spPr>
          <a:noFill/>
        </p:spPr>
        <p:txBody>
          <a:bodyPr>
            <a:normAutofit fontScale="85000" lnSpcReduction="20000"/>
          </a:bodyPr>
          <a:lstStyle/>
          <a:p>
            <a:fld id="{84CAF8C3-DACF-A449-93DC-2DAC40E0A79C}" type="slidenum">
              <a:rPr lang="de-DE" smtClean="0"/>
              <a:pPr/>
              <a:t>3</a:t>
            </a:fld>
            <a:endParaRPr lang="de-DE"/>
          </a:p>
        </p:txBody>
      </p:sp>
      <p:pic>
        <p:nvPicPr>
          <p:cNvPr id="6" name="Picture 5"/>
          <p:cNvPicPr>
            <a:picLocks noChangeAspect="1"/>
          </p:cNvPicPr>
          <p:nvPr/>
        </p:nvPicPr>
        <p:blipFill>
          <a:blip r:embed="rId2"/>
          <a:stretch>
            <a:fillRect/>
          </a:stretch>
        </p:blipFill>
        <p:spPr>
          <a:xfrm>
            <a:off x="152400" y="1692514"/>
            <a:ext cx="4462411" cy="4904838"/>
          </a:xfrm>
          <a:prstGeom prst="rect">
            <a:avLst/>
          </a:prstGeom>
        </p:spPr>
      </p:pic>
      <p:graphicFrame>
        <p:nvGraphicFramePr>
          <p:cNvPr id="10" name="Diagram 9"/>
          <p:cNvGraphicFramePr/>
          <p:nvPr>
            <p:extLst>
              <p:ext uri="{D42A27DB-BD31-4B8C-83A1-F6EECF244321}">
                <p14:modId xmlns:p14="http://schemas.microsoft.com/office/powerpoint/2010/main" val="653052351"/>
              </p:ext>
            </p:extLst>
          </p:nvPr>
        </p:nvGraphicFramePr>
        <p:xfrm>
          <a:off x="4724400" y="1463914"/>
          <a:ext cx="4267200" cy="4554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42811" y="6608385"/>
            <a:ext cx="9144000" cy="276999"/>
          </a:xfrm>
          <a:prstGeom prst="rect">
            <a:avLst/>
          </a:prstGeom>
        </p:spPr>
        <p:txBody>
          <a:bodyPr wrap="square">
            <a:spAutoFit/>
          </a:bodyPr>
          <a:lstStyle/>
          <a:p>
            <a:pPr algn="r"/>
            <a:r>
              <a:rPr lang="en-US" sz="1200" dirty="0">
                <a:latin typeface="HelveticaNeueLT Pro 43 LtEx"/>
                <a:cs typeface="HelveticaNeueLT Pro 43 LtEx"/>
              </a:rPr>
              <a:t>Image adapted from: Wang, Z., et al. (2009), Nature Reviews Genetics, 10, 57–63.</a:t>
            </a:r>
          </a:p>
        </p:txBody>
      </p:sp>
    </p:spTree>
    <p:extLst>
      <p:ext uri="{BB962C8B-B14F-4D97-AF65-F5344CB8AC3E}">
        <p14:creationId xmlns:p14="http://schemas.microsoft.com/office/powerpoint/2010/main" val="155353911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294967295"/>
          </p:nvPr>
        </p:nvSpPr>
        <p:spPr>
          <a:xfrm>
            <a:off x="0" y="6375400"/>
            <a:ext cx="304800" cy="228600"/>
          </a:xfrm>
        </p:spPr>
        <p:txBody>
          <a:bodyPr>
            <a:normAutofit fontScale="77500" lnSpcReduction="20000"/>
          </a:bodyPr>
          <a:lstStyle/>
          <a:p>
            <a:pPr>
              <a:defRPr/>
            </a:pPr>
            <a:fld id="{2BFBDA15-FF4D-9643-93C8-BDCA7A6A6E3E}" type="slidenum">
              <a:rPr lang="de-DE" smtClean="0"/>
              <a:pPr>
                <a:defRPr/>
              </a:pPr>
              <a:t>4</a:t>
            </a:fld>
            <a:endParaRPr lang="de-DE"/>
          </a:p>
        </p:txBody>
      </p:sp>
      <p:sp>
        <p:nvSpPr>
          <p:cNvPr id="6" name="Title 1"/>
          <p:cNvSpPr txBox="1">
            <a:spLocks/>
          </p:cNvSpPr>
          <p:nvPr/>
        </p:nvSpPr>
        <p:spPr bwMode="auto">
          <a:xfrm>
            <a:off x="533400" y="304800"/>
            <a:ext cx="8153400" cy="76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chemeClr val="accent1"/>
                </a:solidFill>
                <a:effectLst/>
                <a:uLnTx/>
                <a:uFillTx/>
                <a:latin typeface="+mj-lt"/>
                <a:ea typeface="+mj-ea"/>
                <a:cs typeface="+mj-cs"/>
              </a:rPr>
              <a:t>Step 3 - RNA-</a:t>
            </a:r>
            <a:r>
              <a:rPr kumimoji="0" lang="en-US" sz="3200" b="0" i="0" u="none" strike="noStrike" kern="0" cap="none" spc="0" normalizeH="0" baseline="0" noProof="0" dirty="0" err="1">
                <a:ln>
                  <a:noFill/>
                </a:ln>
                <a:solidFill>
                  <a:schemeClr val="accent1"/>
                </a:solidFill>
                <a:effectLst/>
                <a:uLnTx/>
                <a:uFillTx/>
                <a:latin typeface="+mj-lt"/>
                <a:ea typeface="+mj-ea"/>
                <a:cs typeface="+mj-cs"/>
              </a:rPr>
              <a:t>seq</a:t>
            </a:r>
            <a:r>
              <a:rPr kumimoji="0" lang="en-US" sz="3200" b="0" i="0" u="none" strike="noStrike" kern="0" cap="none" spc="0" normalizeH="0" baseline="0" noProof="0" dirty="0">
                <a:ln>
                  <a:noFill/>
                </a:ln>
                <a:solidFill>
                  <a:schemeClr val="accent1"/>
                </a:solidFill>
                <a:effectLst/>
                <a:uLnTx/>
                <a:uFillTx/>
                <a:latin typeface="+mj-lt"/>
                <a:ea typeface="+mj-ea"/>
                <a:cs typeface="+mj-cs"/>
              </a:rPr>
              <a:t> analysis workflow*</a:t>
            </a:r>
          </a:p>
        </p:txBody>
      </p:sp>
      <p:pic>
        <p:nvPicPr>
          <p:cNvPr id="7" name="Picture 6"/>
          <p:cNvPicPr>
            <a:picLocks noChangeAspect="1"/>
          </p:cNvPicPr>
          <p:nvPr/>
        </p:nvPicPr>
        <p:blipFill>
          <a:blip r:embed="rId2"/>
          <a:stretch>
            <a:fillRect/>
          </a:stretch>
        </p:blipFill>
        <p:spPr>
          <a:xfrm>
            <a:off x="76200" y="2951584"/>
            <a:ext cx="3219621" cy="2133600"/>
          </a:xfrm>
          <a:prstGeom prst="rect">
            <a:avLst/>
          </a:prstGeom>
        </p:spPr>
      </p:pic>
      <p:pic>
        <p:nvPicPr>
          <p:cNvPr id="8" name="Picture 7"/>
          <p:cNvPicPr>
            <a:picLocks noChangeAspect="1"/>
          </p:cNvPicPr>
          <p:nvPr/>
        </p:nvPicPr>
        <p:blipFill>
          <a:blip r:embed="rId3"/>
          <a:stretch>
            <a:fillRect/>
          </a:stretch>
        </p:blipFill>
        <p:spPr>
          <a:xfrm>
            <a:off x="5943600" y="762000"/>
            <a:ext cx="3066088" cy="3048000"/>
          </a:xfrm>
          <a:prstGeom prst="rect">
            <a:avLst/>
          </a:prstGeom>
        </p:spPr>
      </p:pic>
      <p:graphicFrame>
        <p:nvGraphicFramePr>
          <p:cNvPr id="9" name="Diagram 8"/>
          <p:cNvGraphicFramePr/>
          <p:nvPr>
            <p:extLst>
              <p:ext uri="{D42A27DB-BD31-4B8C-83A1-F6EECF244321}">
                <p14:modId xmlns:p14="http://schemas.microsoft.com/office/powerpoint/2010/main" val="1781093304"/>
              </p:ext>
            </p:extLst>
          </p:nvPr>
        </p:nvGraphicFramePr>
        <p:xfrm>
          <a:off x="1524000" y="16002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Bent-Up Arrow 9"/>
          <p:cNvSpPr/>
          <p:nvPr/>
        </p:nvSpPr>
        <p:spPr bwMode="auto">
          <a:xfrm rot="10800000">
            <a:off x="2590800" y="2315343"/>
            <a:ext cx="762000" cy="609600"/>
          </a:xfrm>
          <a:prstGeom prst="bentUpArrow">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1" name="Bent-Up Arrow 10"/>
          <p:cNvSpPr/>
          <p:nvPr/>
        </p:nvSpPr>
        <p:spPr bwMode="auto">
          <a:xfrm>
            <a:off x="5903340" y="3810000"/>
            <a:ext cx="685800" cy="609600"/>
          </a:xfrm>
          <a:prstGeom prst="bentUpArrow">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4" name="Rectangle 13"/>
          <p:cNvSpPr/>
          <p:nvPr/>
        </p:nvSpPr>
        <p:spPr>
          <a:xfrm>
            <a:off x="0" y="6581001"/>
            <a:ext cx="9144000" cy="307777"/>
          </a:xfrm>
          <a:prstGeom prst="rect">
            <a:avLst/>
          </a:prstGeom>
        </p:spPr>
        <p:txBody>
          <a:bodyPr wrap="square">
            <a:spAutoFit/>
          </a:bodyPr>
          <a:lstStyle/>
          <a:p>
            <a:pPr algn="r"/>
            <a:r>
              <a:rPr lang="en-US" sz="1400" dirty="0" err="1">
                <a:latin typeface="HelveticaNeueLT Pro 43 LtEx"/>
                <a:cs typeface="HelveticaNeueLT Pro 43 LtEx"/>
              </a:rPr>
              <a:t>Trapnell</a:t>
            </a:r>
            <a:r>
              <a:rPr lang="en-US" sz="1400" dirty="0">
                <a:latin typeface="HelveticaNeueLT Pro 43 LtEx"/>
                <a:cs typeface="HelveticaNeueLT Pro 43 LtEx"/>
              </a:rPr>
              <a:t>, C., et al. (2012), Nature protocols, 7(3), 562–578.</a:t>
            </a:r>
          </a:p>
        </p:txBody>
      </p:sp>
      <p:sp>
        <p:nvSpPr>
          <p:cNvPr id="15" name="Rounded Rectangle 14"/>
          <p:cNvSpPr/>
          <p:nvPr/>
        </p:nvSpPr>
        <p:spPr bwMode="auto">
          <a:xfrm>
            <a:off x="381000" y="1556792"/>
            <a:ext cx="1752600" cy="114300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u="none" strike="noStrike" cap="none" normalizeH="0" baseline="0" dirty="0">
                <a:ln>
                  <a:noFill/>
                </a:ln>
                <a:solidFill>
                  <a:schemeClr val="tx2"/>
                </a:solidFill>
                <a:effectLst/>
                <a:latin typeface="HelveticaNeueLT Pro 43 LtEx"/>
                <a:ea typeface="Geneva" pitchFamily="-65" charset="0"/>
                <a:cs typeface="HelveticaNeueLT Pro 43 LtEx"/>
              </a:rPr>
              <a:t>QC</a:t>
            </a:r>
          </a:p>
        </p:txBody>
      </p:sp>
      <p:sp>
        <p:nvSpPr>
          <p:cNvPr id="16" name="Right Arrow 15"/>
          <p:cNvSpPr/>
          <p:nvPr/>
        </p:nvSpPr>
        <p:spPr bwMode="auto">
          <a:xfrm>
            <a:off x="2353072" y="2013992"/>
            <a:ext cx="1066800" cy="228600"/>
          </a:xfrm>
          <a:prstGeom prst="rightArrow">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7" name="TextBox 16"/>
          <p:cNvSpPr txBox="1"/>
          <p:nvPr/>
        </p:nvSpPr>
        <p:spPr>
          <a:xfrm>
            <a:off x="533400" y="838200"/>
            <a:ext cx="3962400" cy="307777"/>
          </a:xfrm>
          <a:prstGeom prst="rect">
            <a:avLst/>
          </a:prstGeom>
          <a:noFill/>
        </p:spPr>
        <p:txBody>
          <a:bodyPr wrap="square" rtlCol="0">
            <a:spAutoFit/>
          </a:bodyPr>
          <a:lstStyle/>
          <a:p>
            <a:r>
              <a:rPr lang="en-US" sz="1400" dirty="0">
                <a:solidFill>
                  <a:schemeClr val="accent1"/>
                </a:solidFill>
              </a:rPr>
              <a:t>* if the reference genome is available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83134E-6 -5.61371E-6 L -3.83134E-6 -0.03335 " pathEditMode="relative" ptsTypes="AA">
                                      <p:cBhvr>
                                        <p:cTn id="6" dur="1000" fill="hold"/>
                                        <p:tgtEl>
                                          <p:spTgt spid="16"/>
                                        </p:tgtEl>
                                        <p:attrNameLst>
                                          <p:attrName>ppt_x</p:attrName>
                                          <p:attrName>ppt_y</p:attrName>
                                        </p:attrNameLst>
                                      </p:cBhvr>
                                    </p:animMotion>
                                  </p:childTnLst>
                                </p:cTn>
                              </p:par>
                            </p:childTnLst>
                          </p:cTn>
                        </p:par>
                        <p:par>
                          <p:cTn id="7" fill="hold">
                            <p:stCondLst>
                              <p:cond delay="1000"/>
                            </p:stCondLst>
                            <p:childTnLst>
                              <p:par>
                                <p:cTn id="8" presetID="42"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4" grpId="0"/>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p:txBody>
          <a:bodyPr/>
          <a:lstStyle/>
          <a:p>
            <a:r>
              <a:rPr lang="en-AU" dirty="0">
                <a:solidFill>
                  <a:srgbClr val="000000"/>
                </a:solidFill>
              </a:rPr>
              <a:t>Essential for downstream analysis.</a:t>
            </a:r>
          </a:p>
          <a:p>
            <a:pPr>
              <a:buNone/>
            </a:pPr>
            <a:endParaRPr lang="en-AU" dirty="0">
              <a:solidFill>
                <a:srgbClr val="000000"/>
              </a:solidFill>
            </a:endParaRPr>
          </a:p>
          <a:p>
            <a:r>
              <a:rPr lang="en-AU" dirty="0">
                <a:solidFill>
                  <a:srgbClr val="000000"/>
                </a:solidFill>
              </a:rPr>
              <a:t>Decide sensibly on which data can be filtered out from the downstream analysis.</a:t>
            </a:r>
          </a:p>
          <a:p>
            <a:endParaRPr lang="en-AU" dirty="0">
              <a:solidFill>
                <a:srgbClr val="000000"/>
              </a:solidFill>
            </a:endParaRPr>
          </a:p>
          <a:p>
            <a:r>
              <a:rPr lang="en-AU" dirty="0">
                <a:solidFill>
                  <a:srgbClr val="000000"/>
                </a:solidFill>
              </a:rPr>
              <a:t>You might find yourself going back to that step several times during downstream analysis. </a:t>
            </a:r>
            <a:endParaRPr lang="en-US" dirty="0"/>
          </a:p>
          <a:p>
            <a:endParaRPr lang="en-US" dirty="0"/>
          </a:p>
        </p:txBody>
      </p:sp>
      <p:sp>
        <p:nvSpPr>
          <p:cNvPr id="5" name="Title 4"/>
          <p:cNvSpPr>
            <a:spLocks noGrp="1"/>
          </p:cNvSpPr>
          <p:nvPr>
            <p:ph type="title"/>
          </p:nvPr>
        </p:nvSpPr>
        <p:spPr/>
        <p:txBody>
          <a:bodyPr/>
          <a:lstStyle/>
          <a:p>
            <a:r>
              <a:rPr lang="en-US" dirty="0"/>
              <a:t>Quality Control</a:t>
            </a:r>
          </a:p>
        </p:txBody>
      </p:sp>
      <p:sp>
        <p:nvSpPr>
          <p:cNvPr id="4" name="Slide Number Placeholder 3"/>
          <p:cNvSpPr>
            <a:spLocks noGrp="1"/>
          </p:cNvSpPr>
          <p:nvPr>
            <p:ph type="sldNum" sz="quarter" idx="12"/>
          </p:nvPr>
        </p:nvSpPr>
        <p:spPr/>
        <p:txBody>
          <a:bodyPr>
            <a:normAutofit fontScale="85000" lnSpcReduction="20000"/>
          </a:bodyPr>
          <a:lstStyle/>
          <a:p>
            <a:pPr>
              <a:defRPr/>
            </a:pPr>
            <a:fld id="{A819E5F0-CD23-BF49-9150-14B785BEA59F}" type="slidenum">
              <a:rPr lang="de-DE" smtClean="0"/>
              <a:pPr>
                <a:defRPr/>
              </a:pPr>
              <a:t>5</a:t>
            </a:fld>
            <a:endParaRPr lang="de-DE"/>
          </a:p>
        </p:txBody>
      </p:sp>
    </p:spTree>
    <p:extLst>
      <p:ext uri="{BB962C8B-B14F-4D97-AF65-F5344CB8AC3E}">
        <p14:creationId xmlns:p14="http://schemas.microsoft.com/office/powerpoint/2010/main" val="3636624486"/>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err="1"/>
              <a:t>FastQC</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6</a:t>
            </a:fld>
            <a:endParaRPr lang="de-DE"/>
          </a:p>
        </p:txBody>
      </p:sp>
      <p:pic>
        <p:nvPicPr>
          <p:cNvPr id="8" name="Picture 7"/>
          <p:cNvPicPr>
            <a:picLocks noChangeAspect="1"/>
          </p:cNvPicPr>
          <p:nvPr/>
        </p:nvPicPr>
        <p:blipFill>
          <a:blip r:embed="rId2"/>
          <a:stretch>
            <a:fillRect/>
          </a:stretch>
        </p:blipFill>
        <p:spPr>
          <a:xfrm>
            <a:off x="1187624" y="1772816"/>
            <a:ext cx="6444208" cy="4422993"/>
          </a:xfrm>
          <a:prstGeom prst="rect">
            <a:avLst/>
          </a:prstGeom>
        </p:spPr>
      </p:pic>
    </p:spTree>
    <p:extLst>
      <p:ext uri="{BB962C8B-B14F-4D97-AF65-F5344CB8AC3E}">
        <p14:creationId xmlns:p14="http://schemas.microsoft.com/office/powerpoint/2010/main" val="4266732420"/>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Filtering outliers </a:t>
            </a:r>
          </a:p>
        </p:txBody>
      </p:sp>
      <p:sp>
        <p:nvSpPr>
          <p:cNvPr id="4" name="Slide Number Placeholder 3"/>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7</a:t>
            </a:fld>
            <a:endParaRPr lang="de-DE"/>
          </a:p>
        </p:txBody>
      </p:sp>
      <p:pic>
        <p:nvPicPr>
          <p:cNvPr id="5" name="Picture 4"/>
          <p:cNvPicPr>
            <a:picLocks noChangeAspect="1"/>
          </p:cNvPicPr>
          <p:nvPr/>
        </p:nvPicPr>
        <p:blipFill>
          <a:blip r:embed="rId2"/>
          <a:stretch>
            <a:fillRect/>
          </a:stretch>
        </p:blipFill>
        <p:spPr>
          <a:xfrm>
            <a:off x="23988" y="2276872"/>
            <a:ext cx="5040559" cy="3600400"/>
          </a:xfrm>
          <a:prstGeom prst="rect">
            <a:avLst/>
          </a:prstGeom>
        </p:spPr>
      </p:pic>
      <p:pic>
        <p:nvPicPr>
          <p:cNvPr id="7" name="Picture 6"/>
          <p:cNvPicPr>
            <a:picLocks noChangeAspect="1"/>
          </p:cNvPicPr>
          <p:nvPr/>
        </p:nvPicPr>
        <p:blipFill>
          <a:blip r:embed="rId3"/>
          <a:stretch>
            <a:fillRect/>
          </a:stretch>
        </p:blipFill>
        <p:spPr>
          <a:xfrm>
            <a:off x="4834412" y="2564904"/>
            <a:ext cx="3931636" cy="2808312"/>
          </a:xfrm>
          <a:prstGeom prst="rect">
            <a:avLst/>
          </a:prstGeom>
        </p:spPr>
      </p:pic>
    </p:spTree>
    <p:extLst>
      <p:ext uri="{BB962C8B-B14F-4D97-AF65-F5344CB8AC3E}">
        <p14:creationId xmlns:p14="http://schemas.microsoft.com/office/powerpoint/2010/main" val="855957980"/>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8</a:t>
            </a:fld>
            <a:endParaRPr lang="de-DE"/>
          </a:p>
        </p:txBody>
      </p:sp>
      <p:grpSp>
        <p:nvGrpSpPr>
          <p:cNvPr id="4" name="Group 3"/>
          <p:cNvGrpSpPr/>
          <p:nvPr/>
        </p:nvGrpSpPr>
        <p:grpSpPr>
          <a:xfrm>
            <a:off x="395536" y="3124200"/>
            <a:ext cx="8286506" cy="2667000"/>
            <a:chOff x="395536" y="2819400"/>
            <a:chExt cx="8286506" cy="2667000"/>
          </a:xfrm>
        </p:grpSpPr>
        <p:sp>
          <p:nvSpPr>
            <p:cNvPr id="5" name="TextBox 4"/>
            <p:cNvSpPr txBox="1"/>
            <p:nvPr/>
          </p:nvSpPr>
          <p:spPr>
            <a:xfrm>
              <a:off x="2771800" y="2832100"/>
              <a:ext cx="5910242" cy="461665"/>
            </a:xfrm>
            <a:prstGeom prst="rect">
              <a:avLst/>
            </a:prstGeom>
            <a:solidFill>
              <a:schemeClr val="tx2">
                <a:lumMod val="40000"/>
                <a:lumOff val="60000"/>
              </a:schemeClr>
            </a:solidFill>
          </p:spPr>
          <p:txBody>
            <a:bodyPr wrap="none" rtlCol="0">
              <a:spAutoFit/>
            </a:bodyPr>
            <a:lstStyle/>
            <a:p>
              <a:r>
                <a:rPr lang="en-AU" dirty="0">
                  <a:solidFill>
                    <a:schemeClr val="tx1">
                      <a:lumMod val="65000"/>
                      <a:lumOff val="35000"/>
                    </a:schemeClr>
                  </a:solidFill>
                  <a:latin typeface="Courier New"/>
                  <a:cs typeface="Courier New"/>
                </a:rPr>
                <a:t>..</a:t>
              </a:r>
              <a:r>
                <a:rPr lang="en-AU" sz="2400" dirty="0">
                  <a:solidFill>
                    <a:schemeClr val="tx1">
                      <a:lumMod val="65000"/>
                      <a:lumOff val="35000"/>
                    </a:schemeClr>
                  </a:solidFill>
                  <a:latin typeface="Courier New"/>
                  <a:cs typeface="Courier New"/>
                </a:rPr>
                <a:t>GCTGATGTGCCGCCTCACTTCGGTGGT..</a:t>
              </a:r>
            </a:p>
          </p:txBody>
        </p:sp>
        <p:sp>
          <p:nvSpPr>
            <p:cNvPr id="7" name="TextBox 6"/>
            <p:cNvSpPr txBox="1"/>
            <p:nvPr/>
          </p:nvSpPr>
          <p:spPr>
            <a:xfrm>
              <a:off x="395536" y="2819400"/>
              <a:ext cx="2339102" cy="400110"/>
            </a:xfrm>
            <a:prstGeom prst="rect">
              <a:avLst/>
            </a:prstGeom>
            <a:noFill/>
          </p:spPr>
          <p:txBody>
            <a:bodyPr wrap="none" rtlCol="0">
              <a:spAutoFit/>
            </a:bodyPr>
            <a:lstStyle/>
            <a:p>
              <a:r>
                <a:rPr lang="en-AU" sz="2000" b="1" dirty="0">
                  <a:latin typeface="Calibri" pitchFamily="34" charset="0"/>
                  <a:cs typeface="Calibri" pitchFamily="34" charset="0"/>
                </a:rPr>
                <a:t>Reference Sequence</a:t>
              </a:r>
            </a:p>
          </p:txBody>
        </p:sp>
        <p:sp>
          <p:nvSpPr>
            <p:cNvPr id="8" name="TextBox 7"/>
            <p:cNvSpPr txBox="1"/>
            <p:nvPr/>
          </p:nvSpPr>
          <p:spPr>
            <a:xfrm>
              <a:off x="3279730" y="3352800"/>
              <a:ext cx="4986762" cy="461665"/>
            </a:xfrm>
            <a:prstGeom prst="rect">
              <a:avLst/>
            </a:prstGeom>
            <a:solidFill>
              <a:schemeClr val="bg1"/>
            </a:solidFill>
          </p:spPr>
          <p:txBody>
            <a:bodyPr wrap="none" rtlCol="0">
              <a:spAutoFit/>
            </a:bodyPr>
            <a:lstStyle/>
            <a:p>
              <a:r>
                <a:rPr lang="en-AU" sz="2400" dirty="0">
                  <a:latin typeface="Courier New"/>
                  <a:cs typeface="Courier New"/>
                </a:rPr>
                <a:t>CTGATGTGCCGCCTCACTTCGGTGGT</a:t>
              </a:r>
            </a:p>
          </p:txBody>
        </p:sp>
        <p:sp>
          <p:nvSpPr>
            <p:cNvPr id="9" name="TextBox 8"/>
            <p:cNvSpPr txBox="1"/>
            <p:nvPr/>
          </p:nvSpPr>
          <p:spPr>
            <a:xfrm>
              <a:off x="3458974" y="3758208"/>
              <a:ext cx="4986762" cy="461665"/>
            </a:xfrm>
            <a:prstGeom prst="rect">
              <a:avLst/>
            </a:prstGeom>
            <a:solidFill>
              <a:schemeClr val="bg1"/>
            </a:solidFill>
          </p:spPr>
          <p:txBody>
            <a:bodyPr wrap="none" rtlCol="0">
              <a:spAutoFit/>
            </a:bodyPr>
            <a:lstStyle/>
            <a:p>
              <a:r>
                <a:rPr lang="en-AU" sz="2400" dirty="0">
                  <a:latin typeface="Courier New"/>
                  <a:cs typeface="Courier New"/>
                </a:rPr>
                <a:t>TGATGTGCCGCCTCACT</a:t>
              </a:r>
              <a:r>
                <a:rPr lang="en-AU" sz="2400" dirty="0">
                  <a:solidFill>
                    <a:srgbClr val="FF0000"/>
                  </a:solidFill>
                  <a:latin typeface="Courier New"/>
                  <a:cs typeface="Courier New"/>
                </a:rPr>
                <a:t>A</a:t>
              </a:r>
              <a:r>
                <a:rPr lang="en-AU" sz="2400" dirty="0">
                  <a:latin typeface="Courier New"/>
                  <a:cs typeface="Courier New"/>
                </a:rPr>
                <a:t>CGGTGGTG</a:t>
              </a:r>
            </a:p>
          </p:txBody>
        </p:sp>
        <p:sp>
          <p:nvSpPr>
            <p:cNvPr id="10" name="TextBox 9"/>
            <p:cNvSpPr txBox="1"/>
            <p:nvPr/>
          </p:nvSpPr>
          <p:spPr>
            <a:xfrm>
              <a:off x="3649238" y="4164713"/>
              <a:ext cx="4986762" cy="461665"/>
            </a:xfrm>
            <a:prstGeom prst="rect">
              <a:avLst/>
            </a:prstGeom>
            <a:solidFill>
              <a:schemeClr val="bg1"/>
            </a:solidFill>
          </p:spPr>
          <p:txBody>
            <a:bodyPr wrap="none" rtlCol="0">
              <a:spAutoFit/>
            </a:bodyPr>
            <a:lstStyle/>
            <a:p>
              <a:r>
                <a:rPr lang="en-AU" sz="2400" dirty="0">
                  <a:latin typeface="Courier New"/>
                  <a:cs typeface="Courier New"/>
                </a:rPr>
                <a:t>GATGTGCCGCCTCACTTCGGTGGTGA</a:t>
              </a:r>
            </a:p>
          </p:txBody>
        </p:sp>
        <p:sp>
          <p:nvSpPr>
            <p:cNvPr id="11" name="TextBox 10"/>
            <p:cNvSpPr txBox="1"/>
            <p:nvPr/>
          </p:nvSpPr>
          <p:spPr>
            <a:xfrm>
              <a:off x="3107560" y="4580807"/>
              <a:ext cx="4802066" cy="461665"/>
            </a:xfrm>
            <a:prstGeom prst="rect">
              <a:avLst/>
            </a:prstGeom>
            <a:solidFill>
              <a:schemeClr val="bg1"/>
            </a:solidFill>
          </p:spPr>
          <p:txBody>
            <a:bodyPr wrap="none" rtlCol="0">
              <a:spAutoFit/>
            </a:bodyPr>
            <a:lstStyle/>
            <a:p>
              <a:r>
                <a:rPr lang="en-AU" sz="2400" dirty="0">
                  <a:latin typeface="Courier New"/>
                  <a:cs typeface="Courier New"/>
                </a:rPr>
                <a:t>GCTGATGTGCCGCCTCACT</a:t>
              </a:r>
              <a:r>
                <a:rPr lang="en-AU" sz="2400" dirty="0">
                  <a:solidFill>
                    <a:srgbClr val="FF0000"/>
                  </a:solidFill>
                  <a:latin typeface="Courier New"/>
                  <a:cs typeface="Courier New"/>
                </a:rPr>
                <a:t>A</a:t>
              </a:r>
              <a:r>
                <a:rPr lang="en-AU" sz="2400" dirty="0">
                  <a:latin typeface="Courier New"/>
                  <a:cs typeface="Courier New"/>
                </a:rPr>
                <a:t>CGGTG</a:t>
              </a:r>
            </a:p>
          </p:txBody>
        </p:sp>
        <p:sp>
          <p:nvSpPr>
            <p:cNvPr id="12" name="TextBox 11"/>
            <p:cNvSpPr txBox="1"/>
            <p:nvPr/>
          </p:nvSpPr>
          <p:spPr>
            <a:xfrm>
              <a:off x="3107560" y="5024735"/>
              <a:ext cx="4802066" cy="461665"/>
            </a:xfrm>
            <a:prstGeom prst="rect">
              <a:avLst/>
            </a:prstGeom>
            <a:solidFill>
              <a:schemeClr val="bg1"/>
            </a:solidFill>
          </p:spPr>
          <p:txBody>
            <a:bodyPr wrap="none" rtlCol="0">
              <a:spAutoFit/>
            </a:bodyPr>
            <a:lstStyle/>
            <a:p>
              <a:r>
                <a:rPr lang="en-AU" sz="2400" dirty="0">
                  <a:latin typeface="Courier New"/>
                  <a:cs typeface="Courier New"/>
                </a:rPr>
                <a:t>GCTGATGTGCCGCCTCACT</a:t>
              </a:r>
              <a:r>
                <a:rPr lang="en-AU" sz="2400" dirty="0">
                  <a:solidFill>
                    <a:srgbClr val="FF0000"/>
                  </a:solidFill>
                  <a:latin typeface="Courier New"/>
                  <a:cs typeface="Courier New"/>
                </a:rPr>
                <a:t>A</a:t>
              </a:r>
              <a:r>
                <a:rPr lang="en-AU" sz="2400" dirty="0">
                  <a:latin typeface="Courier New"/>
                  <a:cs typeface="Courier New"/>
                </a:rPr>
                <a:t>CGGTG</a:t>
              </a:r>
            </a:p>
          </p:txBody>
        </p:sp>
        <p:sp>
          <p:nvSpPr>
            <p:cNvPr id="13" name="Left Brace 12"/>
            <p:cNvSpPr/>
            <p:nvPr/>
          </p:nvSpPr>
          <p:spPr>
            <a:xfrm>
              <a:off x="1979712" y="3547244"/>
              <a:ext cx="549775" cy="1799456"/>
            </a:xfrm>
            <a:prstGeom prst="leftBrace">
              <a:avLst/>
            </a:prstGeom>
            <a:noFill/>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AU"/>
            </a:p>
          </p:txBody>
        </p:sp>
        <p:sp>
          <p:nvSpPr>
            <p:cNvPr id="14" name="TextBox 13"/>
            <p:cNvSpPr txBox="1"/>
            <p:nvPr/>
          </p:nvSpPr>
          <p:spPr>
            <a:xfrm>
              <a:off x="533400" y="4216400"/>
              <a:ext cx="1600200" cy="400110"/>
            </a:xfrm>
            <a:prstGeom prst="rect">
              <a:avLst/>
            </a:prstGeom>
            <a:noFill/>
          </p:spPr>
          <p:txBody>
            <a:bodyPr wrap="square" rtlCol="0">
              <a:spAutoFit/>
            </a:bodyPr>
            <a:lstStyle/>
            <a:p>
              <a:r>
                <a:rPr lang="en-AU" sz="2000" b="1" dirty="0">
                  <a:latin typeface="Calibri" pitchFamily="34" charset="0"/>
                  <a:cs typeface="Calibri" pitchFamily="34" charset="0"/>
                </a:rPr>
                <a:t>Short-reads</a:t>
              </a:r>
            </a:p>
          </p:txBody>
        </p:sp>
      </p:grpSp>
      <p:sp>
        <p:nvSpPr>
          <p:cNvPr id="15" name="Rectangle 14"/>
          <p:cNvSpPr/>
          <p:nvPr/>
        </p:nvSpPr>
        <p:spPr>
          <a:xfrm>
            <a:off x="533400" y="1676400"/>
            <a:ext cx="8153400" cy="830997"/>
          </a:xfrm>
          <a:prstGeom prst="rect">
            <a:avLst/>
          </a:prstGeom>
        </p:spPr>
        <p:txBody>
          <a:bodyPr wrap="square">
            <a:spAutoFit/>
          </a:bodyPr>
          <a:lstStyle/>
          <a:p>
            <a:r>
              <a:rPr lang="en-US" sz="2400" dirty="0">
                <a:solidFill>
                  <a:schemeClr val="accent1">
                    <a:lumMod val="75000"/>
                  </a:schemeClr>
                </a:solidFill>
              </a:rPr>
              <a:t>AIM: Given a reference sequence and a set of short reads, align each read to the reference sequence</a:t>
            </a:r>
          </a:p>
        </p:txBody>
      </p:sp>
    </p:spTree>
    <p:extLst>
      <p:ext uri="{BB962C8B-B14F-4D97-AF65-F5344CB8AC3E}">
        <p14:creationId xmlns:p14="http://schemas.microsoft.com/office/powerpoint/2010/main" val="113072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a:t>
            </a:r>
          </a:p>
        </p:txBody>
      </p:sp>
      <p:sp>
        <p:nvSpPr>
          <p:cNvPr id="6" name="Slide Number Placeholder 5"/>
          <p:cNvSpPr>
            <a:spLocks noGrp="1"/>
          </p:cNvSpPr>
          <p:nvPr>
            <p:ph type="sldNum" sz="quarter" idx="12"/>
          </p:nvPr>
        </p:nvSpPr>
        <p:spPr/>
        <p:txBody>
          <a:bodyPr>
            <a:normAutofit fontScale="85000" lnSpcReduction="20000"/>
          </a:bodyPr>
          <a:lstStyle/>
          <a:p>
            <a:pPr>
              <a:defRPr/>
            </a:pPr>
            <a:fld id="{E3EB7362-AC99-574E-9104-9ED477E93950}" type="slidenum">
              <a:rPr lang="de-DE" smtClean="0"/>
              <a:pPr>
                <a:defRPr/>
              </a:pPr>
              <a:t>9</a:t>
            </a:fld>
            <a:endParaRPr lang="de-DE"/>
          </a:p>
        </p:txBody>
      </p:sp>
      <p:pic>
        <p:nvPicPr>
          <p:cNvPr id="11" name="Picture 10" descr="20120309_NGS_RNAseq_practical.pdf"/>
          <p:cNvPicPr>
            <a:picLocks noChangeAspect="1"/>
          </p:cNvPicPr>
          <p:nvPr/>
        </p:nvPicPr>
        <p:blipFill>
          <a:blip r:embed="rId2"/>
          <a:srcRect l="18553" t="38889" r="18553" b="20000"/>
          <a:stretch>
            <a:fillRect/>
          </a:stretch>
        </p:blipFill>
        <p:spPr>
          <a:xfrm>
            <a:off x="5017268" y="2204864"/>
            <a:ext cx="3581400" cy="3312795"/>
          </a:xfrm>
          <a:prstGeom prst="rect">
            <a:avLst/>
          </a:prstGeom>
        </p:spPr>
      </p:pic>
      <p:grpSp>
        <p:nvGrpSpPr>
          <p:cNvPr id="8" name="Group 7"/>
          <p:cNvGrpSpPr/>
          <p:nvPr/>
        </p:nvGrpSpPr>
        <p:grpSpPr>
          <a:xfrm>
            <a:off x="597668" y="2662064"/>
            <a:ext cx="3962400" cy="2393950"/>
            <a:chOff x="304800" y="1828800"/>
            <a:chExt cx="3962400" cy="2393950"/>
          </a:xfrm>
        </p:grpSpPr>
        <p:pic>
          <p:nvPicPr>
            <p:cNvPr id="13" name="Picture 12"/>
            <p:cNvPicPr>
              <a:picLocks noChangeAspect="1"/>
            </p:cNvPicPr>
            <p:nvPr/>
          </p:nvPicPr>
          <p:blipFill>
            <a:blip r:embed="rId3"/>
            <a:srcRect r="53646"/>
            <a:stretch>
              <a:fillRect/>
            </a:stretch>
          </p:blipFill>
          <p:spPr>
            <a:xfrm>
              <a:off x="304800" y="1828800"/>
              <a:ext cx="3962400" cy="2393950"/>
            </a:xfrm>
            <a:prstGeom prst="rect">
              <a:avLst/>
            </a:prstGeom>
          </p:spPr>
        </p:pic>
        <p:sp>
          <p:nvSpPr>
            <p:cNvPr id="14" name="Rectangle 13"/>
            <p:cNvSpPr/>
            <p:nvPr/>
          </p:nvSpPr>
          <p:spPr bwMode="auto">
            <a:xfrm>
              <a:off x="304800" y="2273300"/>
              <a:ext cx="3962400" cy="901700"/>
            </a:xfrm>
            <a:prstGeom prst="rect">
              <a:avLst/>
            </a:prstGeom>
            <a:noFill/>
            <a:ln w="444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sp>
          <p:nvSpPr>
            <p:cNvPr id="15" name="Rectangle 14"/>
            <p:cNvSpPr/>
            <p:nvPr/>
          </p:nvSpPr>
          <p:spPr bwMode="auto">
            <a:xfrm>
              <a:off x="304800" y="3200400"/>
              <a:ext cx="3962400" cy="990600"/>
            </a:xfrm>
            <a:prstGeom prst="rect">
              <a:avLst/>
            </a:prstGeom>
            <a:noFill/>
            <a:ln w="4127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Geneva" pitchFamily="-65" charset="0"/>
                <a:cs typeface="Geneva" pitchFamily="-65" charset="0"/>
              </a:endParaRPr>
            </a:p>
          </p:txBody>
        </p:sp>
      </p:grpSp>
      <p:sp>
        <p:nvSpPr>
          <p:cNvPr id="12" name="Rectangle 11"/>
          <p:cNvSpPr/>
          <p:nvPr/>
        </p:nvSpPr>
        <p:spPr>
          <a:xfrm>
            <a:off x="0" y="6581001"/>
            <a:ext cx="9144000" cy="307777"/>
          </a:xfrm>
          <a:prstGeom prst="rect">
            <a:avLst/>
          </a:prstGeom>
        </p:spPr>
        <p:txBody>
          <a:bodyPr wrap="square">
            <a:spAutoFit/>
          </a:bodyPr>
          <a:lstStyle/>
          <a:p>
            <a:pPr algn="r"/>
            <a:r>
              <a:rPr lang="en-US" sz="1400" b="1" i="1" dirty="0">
                <a:latin typeface="HelveticaNeueLT Pro 43 LtEx"/>
                <a:cs typeface="HelveticaNeueLT Pro 43 LtEx"/>
              </a:rPr>
              <a:t>Garber, M., et al. (2011), Nature Methods, 8(6), 469–477.</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workshops">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Formal">
      <a:majorFont>
        <a:latin typeface="Garamond"/>
        <a:ea typeface=""/>
        <a:cs typeface=""/>
        <a:font script="Jpan" typeface="ヒラギノ明朝 Pro W3"/>
        <a:font script="Hans" typeface="宋体"/>
        <a:font script="Hant" typeface="新細明體"/>
      </a:majorFont>
      <a:minorFont>
        <a:latin typeface="Garamond"/>
        <a:ea typeface=""/>
        <a:cs typeface=""/>
        <a:font script="Jpan" typeface="ヒラギノ明朝 Pro W3"/>
        <a:font script="Hans" typeface="宋体"/>
        <a:font script="Hant" typeface="新細明體"/>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workshops.thmx</Template>
  <TotalTime>4666</TotalTime>
  <Words>1545</Words>
  <Application>Microsoft Macintosh PowerPoint</Application>
  <PresentationFormat>On-screen Show (4:3)</PresentationFormat>
  <Paragraphs>289</Paragraphs>
  <Slides>29</Slides>
  <Notes>8</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ＭＳ Ｐゴシック</vt:lpstr>
      <vt:lpstr>Arial</vt:lpstr>
      <vt:lpstr>Calibri</vt:lpstr>
      <vt:lpstr>Courier New</vt:lpstr>
      <vt:lpstr>DejaVu Sans</vt:lpstr>
      <vt:lpstr>Garamond</vt:lpstr>
      <vt:lpstr>Geneva</vt:lpstr>
      <vt:lpstr>HelveticaNeueLT Pro 43 LtEx</vt:lpstr>
      <vt:lpstr>HelveticaNeueLT Pro 47 LtCn</vt:lpstr>
      <vt:lpstr>msgothic</vt:lpstr>
      <vt:lpstr>Times New Roman</vt:lpstr>
      <vt:lpstr>Wingdings</vt:lpstr>
      <vt:lpstr>workshops</vt:lpstr>
      <vt:lpstr>RNA-seq data analysis:</vt:lpstr>
      <vt:lpstr>HTS Applications - Overview</vt:lpstr>
      <vt:lpstr>RNA-seq workflow</vt:lpstr>
      <vt:lpstr>PowerPoint Presentation</vt:lpstr>
      <vt:lpstr>Quality Control</vt:lpstr>
      <vt:lpstr>FastQC</vt:lpstr>
      <vt:lpstr>Filtering outliers </vt:lpstr>
      <vt:lpstr>Alignment</vt:lpstr>
      <vt:lpstr>Alignment</vt:lpstr>
      <vt:lpstr>Aliments are reported as SAM</vt:lpstr>
      <vt:lpstr>PowerPoint Presentation</vt:lpstr>
      <vt:lpstr>PowerPoint Presentation</vt:lpstr>
      <vt:lpstr>Normalised expression values</vt:lpstr>
      <vt:lpstr>Normalised expression values</vt:lpstr>
      <vt:lpstr>FPKM (Fragment Per Kilobase Million)</vt:lpstr>
      <vt:lpstr>FPKM (RPKM)</vt:lpstr>
      <vt:lpstr>FPKM (RPKM)</vt:lpstr>
      <vt:lpstr>FPKM (RPKM)</vt:lpstr>
      <vt:lpstr>Differential Expression Analysis</vt:lpstr>
      <vt:lpstr>Differential Expression Tools</vt:lpstr>
      <vt:lpstr>Alternative splicing</vt:lpstr>
      <vt:lpstr>Alternative splicing and neuroscience</vt:lpstr>
      <vt:lpstr>Cassette exons are frequent invertebrates</vt:lpstr>
      <vt:lpstr>Splicing node centric model</vt:lpstr>
      <vt:lpstr>Whippet: efficient and method for detection and quantification of alternative splicing  </vt:lpstr>
      <vt:lpstr>Coming BIG sequencing projects in the UK!</vt:lpstr>
      <vt:lpstr>Coming BIG sequencing projects in the UK! Cambridge</vt:lpstr>
      <vt:lpstr>Differential Expression Tools</vt:lpstr>
      <vt:lpstr>Alternative pipeline</vt:lpstr>
    </vt:vector>
  </TitlesOfParts>
  <Company>External Services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EMBL-EBI Powerpoint Presentation</dc:title>
  <dc:creator>External Services</dc:creator>
  <cp:lastModifiedBy>Microsoft Office User</cp:lastModifiedBy>
  <cp:revision>242</cp:revision>
  <dcterms:created xsi:type="dcterms:W3CDTF">2013-06-02T22:01:59Z</dcterms:created>
  <dcterms:modified xsi:type="dcterms:W3CDTF">2018-11-26T12:13:52Z</dcterms:modified>
</cp:coreProperties>
</file>